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handoutMasterIdLst>
    <p:handoutMasterId r:id="rId14"/>
  </p:handoutMasterIdLst>
  <p:sldIdLst>
    <p:sldId id="325" r:id="rId2"/>
    <p:sldId id="273" r:id="rId3"/>
    <p:sldId id="257" r:id="rId4"/>
    <p:sldId id="295" r:id="rId5"/>
    <p:sldId id="289" r:id="rId6"/>
    <p:sldId id="341" r:id="rId7"/>
    <p:sldId id="293" r:id="rId8"/>
    <p:sldId id="324" r:id="rId9"/>
    <p:sldId id="344" r:id="rId10"/>
    <p:sldId id="343" r:id="rId11"/>
    <p:sldId id="326" r:id="rId12"/>
    <p:sldId id="274"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94660"/>
  </p:normalViewPr>
  <p:slideViewPr>
    <p:cSldViewPr snapToGrid="0">
      <p:cViewPr>
        <p:scale>
          <a:sx n="123" d="100"/>
          <a:sy n="123" d="100"/>
        </p:scale>
        <p:origin x="-114"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341" cy="46482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970389" y="0"/>
            <a:ext cx="3038340" cy="464820"/>
          </a:xfrm>
          <a:prstGeom prst="rect">
            <a:avLst/>
          </a:prstGeom>
        </p:spPr>
        <p:txBody>
          <a:bodyPr vert="horz" lIns="91440" tIns="45720" rIns="91440" bIns="45720" rtlCol="0"/>
          <a:lstStyle>
            <a:lvl1pPr algn="r">
              <a:defRPr sz="1200"/>
            </a:lvl1pPr>
          </a:lstStyle>
          <a:p>
            <a:fld id="{2F59EC39-32F6-495A-81DC-10445F3E9F9D}" type="datetimeFigureOut">
              <a:rPr lang="en-IN" smtClean="0"/>
              <a:t>17-03-2023</a:t>
            </a:fld>
            <a:endParaRPr lang="en-IN"/>
          </a:p>
        </p:txBody>
      </p:sp>
      <p:sp>
        <p:nvSpPr>
          <p:cNvPr id="4" name="Footer Placeholder 3"/>
          <p:cNvSpPr>
            <a:spLocks noGrp="1"/>
          </p:cNvSpPr>
          <p:nvPr>
            <p:ph type="ftr" sz="quarter" idx="2"/>
          </p:nvPr>
        </p:nvSpPr>
        <p:spPr>
          <a:xfrm>
            <a:off x="1" y="8830091"/>
            <a:ext cx="3038341" cy="46482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970389" y="8830091"/>
            <a:ext cx="3038340" cy="464820"/>
          </a:xfrm>
          <a:prstGeom prst="rect">
            <a:avLst/>
          </a:prstGeom>
        </p:spPr>
        <p:txBody>
          <a:bodyPr vert="horz" lIns="91440" tIns="45720" rIns="91440" bIns="45720" rtlCol="0" anchor="b"/>
          <a:lstStyle>
            <a:lvl1pPr algn="r">
              <a:defRPr sz="1200"/>
            </a:lvl1pPr>
          </a:lstStyle>
          <a:p>
            <a:fld id="{54977E8A-7221-421B-8AC5-249B396FDC3E}" type="slidenum">
              <a:rPr lang="en-IN" smtClean="0"/>
              <a:t>‹#›</a:t>
            </a:fld>
            <a:endParaRPr lang="en-IN"/>
          </a:p>
        </p:txBody>
      </p:sp>
    </p:spTree>
    <p:extLst>
      <p:ext uri="{BB962C8B-B14F-4D97-AF65-F5344CB8AC3E}">
        <p14:creationId xmlns:p14="http://schemas.microsoft.com/office/powerpoint/2010/main" val="193755817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11205472-996D-4623-A7EA-EB81D999FD87}" type="datetimeFigureOut">
              <a:rPr lang="en-IN" smtClean="0"/>
              <a:t>17-03-2023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6FA556A-AAB7-4499-87A2-A6D748A442BC}" type="slidenum">
              <a:rPr lang="en-IN" smtClean="0"/>
              <a:t>‹#›</a:t>
            </a:fld>
            <a:endParaRPr lang="en-IN"/>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1205472-996D-4623-A7EA-EB81D999FD87}" type="datetimeFigureOut">
              <a:rPr lang="en-IN" smtClean="0"/>
              <a:t>17-03-2023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6FA556A-AAB7-4499-87A2-A6D748A442BC}" type="slidenum">
              <a:rPr lang="en-IN" smtClean="0"/>
              <a:t>‹#›</a:t>
            </a:fld>
            <a:endParaRPr lang="en-IN"/>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1205472-996D-4623-A7EA-EB81D999FD87}" type="datetimeFigureOut">
              <a:rPr lang="en-IN" smtClean="0"/>
              <a:t>17-03-2023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6FA556A-AAB7-4499-87A2-A6D748A442BC}" type="slidenum">
              <a:rPr lang="en-IN" smtClean="0"/>
              <a:t>‹#›</a:t>
            </a:fld>
            <a:endParaRPr lang="en-IN"/>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1205472-996D-4623-A7EA-EB81D999FD87}" type="datetimeFigureOut">
              <a:rPr lang="en-IN" smtClean="0"/>
              <a:t>17-03-2023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6FA556A-AAB7-4499-87A2-A6D748A442BC}" type="slidenum">
              <a:rPr lang="en-IN" smtClean="0"/>
              <a:t>‹#›</a:t>
            </a:fld>
            <a:endParaRPr lang="en-IN"/>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205472-996D-4623-A7EA-EB81D999FD87}" type="datetimeFigureOut">
              <a:rPr lang="en-IN" smtClean="0"/>
              <a:t>17-03-2023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6FA556A-AAB7-4499-87A2-A6D748A442BC}" type="slidenum">
              <a:rPr lang="en-IN" smtClean="0"/>
              <a:t>‹#›</a:t>
            </a:fld>
            <a:endParaRPr lang="en-IN"/>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11205472-996D-4623-A7EA-EB81D999FD87}" type="datetimeFigureOut">
              <a:rPr lang="en-IN" smtClean="0"/>
              <a:t>17-03-2023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6FA556A-AAB7-4499-87A2-A6D748A442BC}" type="slidenum">
              <a:rPr lang="en-IN" smtClean="0"/>
              <a:t>‹#›</a:t>
            </a:fld>
            <a:endParaRPr lang="en-IN"/>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11205472-996D-4623-A7EA-EB81D999FD87}" type="datetimeFigureOut">
              <a:rPr lang="en-IN" smtClean="0"/>
              <a:t>17-03-2023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6FA556A-AAB7-4499-87A2-A6D748A442BC}" type="slidenum">
              <a:rPr lang="en-IN" smtClean="0"/>
              <a:t>‹#›</a:t>
            </a:fld>
            <a:endParaRPr lang="en-IN"/>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11205472-996D-4623-A7EA-EB81D999FD87}" type="datetimeFigureOut">
              <a:rPr lang="en-IN" smtClean="0"/>
              <a:t>17-03-2023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6FA556A-AAB7-4499-87A2-A6D748A442BC}" type="slidenum">
              <a:rPr lang="en-IN" smtClean="0"/>
              <a:t>‹#›</a:t>
            </a:fld>
            <a:endParaRPr lang="en-IN"/>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205472-996D-4623-A7EA-EB81D999FD87}" type="datetimeFigureOut">
              <a:rPr lang="en-IN" smtClean="0"/>
              <a:t>17-03-2023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6FA556A-AAB7-4499-87A2-A6D748A442BC}" type="slidenum">
              <a:rPr lang="en-IN" smtClean="0"/>
              <a:t>‹#›</a:t>
            </a:fld>
            <a:endParaRPr lang="en-IN"/>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205472-996D-4623-A7EA-EB81D999FD87}" type="datetimeFigureOut">
              <a:rPr lang="en-IN" smtClean="0"/>
              <a:t>17-03-2023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6FA556A-AAB7-4499-87A2-A6D748A442BC}" type="slidenum">
              <a:rPr lang="en-IN" smtClean="0"/>
              <a:t>‹#›</a:t>
            </a:fld>
            <a:endParaRPr lang="en-IN"/>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205472-996D-4623-A7EA-EB81D999FD87}" type="datetimeFigureOut">
              <a:rPr lang="en-IN" smtClean="0"/>
              <a:t>17-03-2023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6FA556A-AAB7-4499-87A2-A6D748A442BC}" type="slidenum">
              <a:rPr lang="en-IN" smtClean="0"/>
              <a:t>‹#›</a:t>
            </a:fld>
            <a:endParaRPr lang="en-IN"/>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205472-996D-4623-A7EA-EB81D999FD87}" type="datetimeFigureOut">
              <a:rPr lang="en-IN" smtClean="0"/>
              <a:t>17-03-2023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A556A-AAB7-4499-87A2-A6D748A442BC}"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lip.ap.gov.in@gmail.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Learning Improvement Program (LIP) – </a:t>
            </a:r>
            <a:br>
              <a:rPr lang="en-US" b="1" dirty="0" smtClean="0">
                <a:solidFill>
                  <a:srgbClr val="FF0000"/>
                </a:solidFill>
              </a:rPr>
            </a:br>
            <a:r>
              <a:rPr lang="en-US" sz="2800" dirty="0">
                <a:solidFill>
                  <a:srgbClr val="0070C0"/>
                </a:solidFill>
              </a:rPr>
              <a:t>	</a:t>
            </a:r>
            <a:r>
              <a:rPr lang="en-US" sz="2800" b="1" dirty="0" smtClean="0">
                <a:solidFill>
                  <a:srgbClr val="0070C0"/>
                </a:solidFill>
              </a:rPr>
              <a:t> Handholding of School Children by HEIs</a:t>
            </a:r>
            <a:endParaRPr lang="en-IN" b="1" dirty="0">
              <a:solidFill>
                <a:srgbClr val="0070C0"/>
              </a:solidFill>
            </a:endParaRPr>
          </a:p>
        </p:txBody>
      </p:sp>
      <p:sp>
        <p:nvSpPr>
          <p:cNvPr id="3" name="Content Placeholder 2"/>
          <p:cNvSpPr>
            <a:spLocks noGrp="1"/>
          </p:cNvSpPr>
          <p:nvPr>
            <p:ph idx="1"/>
          </p:nvPr>
        </p:nvSpPr>
        <p:spPr/>
        <p:txBody>
          <a:bodyPr/>
          <a:lstStyle/>
          <a:p>
            <a:r>
              <a:rPr lang="en-US" dirty="0" smtClean="0"/>
              <a:t>World </a:t>
            </a:r>
            <a:r>
              <a:rPr lang="en-US" dirty="0" smtClean="0"/>
              <a:t>Education Report, NAS, ASER reports alarmed about learning levels of school children in India.</a:t>
            </a:r>
          </a:p>
          <a:p>
            <a:r>
              <a:rPr lang="en-US" dirty="0" smtClean="0"/>
              <a:t>Baseline surveys of few organizations in AP also cautioned about lack of “Age appropriate and Class appropriate skills”</a:t>
            </a:r>
          </a:p>
          <a:p>
            <a:r>
              <a:rPr lang="en-US" dirty="0" smtClean="0"/>
              <a:t>APSCHE declared the year 2023-24 as “Year of Education” committed for enhancing Quality Education in Higher Education, but also to contribute in School Education also.</a:t>
            </a:r>
          </a:p>
          <a:p>
            <a:endParaRPr lang="en-IN"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9148" b="14255"/>
          <a:stretch>
            <a:fillRect/>
          </a:stretch>
        </p:blipFill>
        <p:spPr bwMode="auto">
          <a:xfrm>
            <a:off x="8603335" y="4920711"/>
            <a:ext cx="3028950" cy="1707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300" b="1" dirty="0" smtClean="0"/>
              <a:t>TASK FOR NOW</a:t>
            </a:r>
            <a:endParaRPr lang="en-US" sz="4300" b="1" dirty="0"/>
          </a:p>
        </p:txBody>
      </p:sp>
      <p:sp>
        <p:nvSpPr>
          <p:cNvPr id="3" name="Content Placeholder 2"/>
          <p:cNvSpPr>
            <a:spLocks noGrp="1"/>
          </p:cNvSpPr>
          <p:nvPr>
            <p:ph idx="1"/>
          </p:nvPr>
        </p:nvSpPr>
        <p:spPr/>
        <p:txBody>
          <a:bodyPr>
            <a:normAutofit/>
          </a:bodyPr>
          <a:lstStyle/>
          <a:p>
            <a:pPr algn="just"/>
            <a:r>
              <a:rPr lang="en-US" sz="2500" dirty="0" smtClean="0"/>
              <a:t>Instruct the Principals of all UG Colleges to inform students about LIP, motivate them and keep ready list of students going to join in the LIP</a:t>
            </a:r>
            <a:r>
              <a:rPr lang="en-US" sz="2500" dirty="0" smtClean="0"/>
              <a:t>.</a:t>
            </a:r>
          </a:p>
          <a:p>
            <a:pPr algn="just"/>
            <a:r>
              <a:rPr lang="en-IN" altLang="en-US" sz="2500" dirty="0">
                <a:sym typeface="+mn-ea"/>
              </a:rPr>
              <a:t>The </a:t>
            </a:r>
            <a:r>
              <a:rPr lang="en-IN" altLang="en-US" sz="2500" dirty="0" smtClean="0">
                <a:sym typeface="+mn-ea"/>
              </a:rPr>
              <a:t>Principals, BCDE College Coordinator or designated </a:t>
            </a:r>
            <a:r>
              <a:rPr lang="en-IN" altLang="en-US" sz="2500" dirty="0">
                <a:sym typeface="+mn-ea"/>
              </a:rPr>
              <a:t>faculty </a:t>
            </a:r>
            <a:r>
              <a:rPr lang="en-IN" altLang="en-US" sz="2500" dirty="0" smtClean="0">
                <a:sym typeface="+mn-ea"/>
              </a:rPr>
              <a:t>member  </a:t>
            </a:r>
            <a:r>
              <a:rPr lang="en-IN" altLang="en-US" sz="2500" dirty="0">
                <a:sym typeface="+mn-ea"/>
              </a:rPr>
              <a:t>will be oriented by </a:t>
            </a:r>
            <a:r>
              <a:rPr lang="en-IN" altLang="en-US" sz="2500" dirty="0" smtClean="0">
                <a:sym typeface="+mn-ea"/>
              </a:rPr>
              <a:t>UNICEF </a:t>
            </a:r>
            <a:r>
              <a:rPr lang="en-IN" altLang="en-US" sz="2500" dirty="0">
                <a:sym typeface="+mn-ea"/>
              </a:rPr>
              <a:t>and other LIP partners on </a:t>
            </a:r>
            <a:r>
              <a:rPr lang="en-IN" altLang="en-US" sz="2500" dirty="0" smtClean="0">
                <a:sym typeface="+mn-ea"/>
              </a:rPr>
              <a:t>implementation of LIP</a:t>
            </a:r>
            <a:r>
              <a:rPr lang="en-IN" altLang="en-US" sz="2500" dirty="0">
                <a:sym typeface="+mn-ea"/>
              </a:rPr>
              <a:t>.</a:t>
            </a:r>
          </a:p>
          <a:p>
            <a:pPr algn="just"/>
            <a:r>
              <a:rPr lang="en-IN" altLang="en-US" sz="2500" dirty="0" smtClean="0">
                <a:sym typeface="+mn-ea"/>
              </a:rPr>
              <a:t>Digital </a:t>
            </a:r>
            <a:r>
              <a:rPr lang="en-IN" altLang="en-US" sz="2500" dirty="0">
                <a:sym typeface="+mn-ea"/>
              </a:rPr>
              <a:t>platform for student registration is developed and the platform also serves as a resource repository for the student volunteers</a:t>
            </a:r>
            <a:r>
              <a:rPr lang="en-IN" altLang="en-US" sz="2500" dirty="0" smtClean="0">
                <a:sym typeface="+mn-ea"/>
              </a:rPr>
              <a:t>.  A demonstration will be done on orientation program.</a:t>
            </a:r>
            <a:endParaRPr lang="en-IN" altLang="en-US" sz="2500" dirty="0"/>
          </a:p>
          <a:p>
            <a:pPr algn="just"/>
            <a:r>
              <a:rPr lang="en-IN" altLang="en-US" sz="2500" dirty="0" smtClean="0">
                <a:sym typeface="+mn-ea"/>
              </a:rPr>
              <a:t>Apart </a:t>
            </a:r>
            <a:r>
              <a:rPr lang="en-IN" altLang="en-US" sz="2500" dirty="0">
                <a:sym typeface="+mn-ea"/>
              </a:rPr>
              <a:t>from student platform, a student handbook is also ready for distribution. The handbook contains many activity ideas for improving learning at the primary and foundational level.</a:t>
            </a:r>
            <a:endParaRPr lang="en-US" sz="2500" dirty="0"/>
          </a:p>
          <a:p>
            <a:pPr algn="just"/>
            <a:endParaRPr lang="en-US" sz="2500" dirty="0"/>
          </a:p>
        </p:txBody>
      </p:sp>
    </p:spTree>
    <p:extLst>
      <p:ext uri="{BB962C8B-B14F-4D97-AF65-F5344CB8AC3E}">
        <p14:creationId xmlns:p14="http://schemas.microsoft.com/office/powerpoint/2010/main" val="936063194"/>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34085"/>
            <a:ext cx="10515600" cy="5243195"/>
          </a:xfrm>
        </p:spPr>
        <p:txBody>
          <a:bodyPr>
            <a:normAutofit/>
          </a:bodyPr>
          <a:lstStyle/>
          <a:p>
            <a:pPr marL="0" indent="0" algn="ctr">
              <a:buNone/>
            </a:pPr>
            <a:endParaRPr lang="en-US" sz="6000" dirty="0" smtClean="0"/>
          </a:p>
          <a:p>
            <a:pPr marL="0" indent="0" algn="ctr">
              <a:buNone/>
            </a:pPr>
            <a:endParaRPr lang="en-US" sz="6000" dirty="0" smtClean="0"/>
          </a:p>
          <a:p>
            <a:pPr marL="0" indent="0" algn="ctr">
              <a:buNone/>
            </a:pPr>
            <a:r>
              <a:rPr lang="en-US" sz="2400" dirty="0" smtClean="0"/>
              <a:t>ONLINE Orientation Session details for College Principals, BCDE College Coordinators will be informed shortly.</a:t>
            </a:r>
          </a:p>
          <a:p>
            <a:pPr marL="0" indent="0" algn="ctr">
              <a:buNone/>
            </a:pPr>
            <a:endParaRPr lang="en-US" sz="2400" dirty="0"/>
          </a:p>
          <a:p>
            <a:pPr marL="0" indent="0" algn="ctr">
              <a:buNone/>
            </a:pPr>
            <a:r>
              <a:rPr lang="en-US" sz="2400" dirty="0" smtClean="0"/>
              <a:t>Contact for further assistance:</a:t>
            </a:r>
          </a:p>
          <a:p>
            <a:pPr marL="0" indent="0" algn="ctr">
              <a:buNone/>
            </a:pPr>
            <a:r>
              <a:rPr lang="en-US" sz="2400" dirty="0">
                <a:hlinkClick r:id="rId2"/>
              </a:rPr>
              <a:t>l</a:t>
            </a:r>
            <a:r>
              <a:rPr lang="en-US" sz="2400" dirty="0" smtClean="0">
                <a:hlinkClick r:id="rId2"/>
              </a:rPr>
              <a:t>ip.ap.gov.in@gmail.com</a:t>
            </a:r>
            <a:r>
              <a:rPr lang="en-US" sz="2400" dirty="0" smtClean="0"/>
              <a:t> </a:t>
            </a:r>
            <a:endParaRPr lang="en-IN" sz="2400" dirty="0"/>
          </a:p>
        </p:txBody>
      </p:sp>
    </p:spTree>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a:spLocks noGrp="1" noRot="1" noChangeAspect="1" noMove="1" noResize="1" noEditPoints="1" noAdjustHandles="1" noChangeArrowheads="1" noChangeShapeType="1" noTextEdit="1"/>
          </p:cNvSpPr>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3443" y="643467"/>
            <a:ext cx="9285113" cy="557106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p:cNvSpPr>
            <a:spLocks noGrp="1" noRot="1" noChangeAspect="1" noMove="1" noResize="1" noEditPoints="1" noAdjustHandles="1" noChangeArrowheads="1" noChangeShapeType="1" noTextEdit="1"/>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a:spLocks noGrp="1" noRot="1" noChangeAspect="1" noMove="1" noResize="1" noEditPoints="1" noAdjustHandles="1" noChangeArrowheads="1" noChangeShapeType="1" noTextEdit="1"/>
          </p:cNvSpPr>
          <p:nvPr/>
        </p:nvSpPr>
        <p:spPr>
          <a:xfrm flipH="1">
            <a:off x="0" y="0"/>
            <a:ext cx="5802086" cy="6858000"/>
          </a:xfrm>
          <a:custGeom>
            <a:avLst/>
            <a:gdLst>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9647 w 5734864"/>
              <a:gd name="connsiteY33" fmla="*/ 1936120 h 6858000"/>
              <a:gd name="connsiteX34" fmla="*/ 714660 w 5734864"/>
              <a:gd name="connsiteY34" fmla="*/ 1982709 h 6858000"/>
              <a:gd name="connsiteX35" fmla="*/ 710759 w 5734864"/>
              <a:gd name="connsiteY35" fmla="*/ 2013010 h 6858000"/>
              <a:gd name="connsiteX36" fmla="*/ 697927 w 5734864"/>
              <a:gd name="connsiteY36" fmla="*/ 2069833 h 6858000"/>
              <a:gd name="connsiteX37" fmla="*/ 693594 w 5734864"/>
              <a:gd name="connsiteY37" fmla="*/ 2103731 h 6858000"/>
              <a:gd name="connsiteX38" fmla="*/ 691109 w 5734864"/>
              <a:gd name="connsiteY38" fmla="*/ 2124027 h 6858000"/>
              <a:gd name="connsiteX39" fmla="*/ 676593 w 5734864"/>
              <a:gd name="connsiteY39" fmla="*/ 2176182 h 6858000"/>
              <a:gd name="connsiteX40" fmla="*/ 633227 w 5734864"/>
              <a:gd name="connsiteY40" fmla="*/ 2258036 h 6858000"/>
              <a:gd name="connsiteX41" fmla="*/ 625564 w 5734864"/>
              <a:gd name="connsiteY41" fmla="*/ 2284567 h 6858000"/>
              <a:gd name="connsiteX42" fmla="*/ 627074 w 5734864"/>
              <a:gd name="connsiteY42" fmla="*/ 2289605 h 6858000"/>
              <a:gd name="connsiteX43" fmla="*/ 614574 w 5734864"/>
              <a:gd name="connsiteY43" fmla="*/ 2308717 h 6858000"/>
              <a:gd name="connsiteX44" fmla="*/ 606890 w 5734864"/>
              <a:gd name="connsiteY44" fmla="*/ 2320662 h 6858000"/>
              <a:gd name="connsiteX45" fmla="*/ 605558 w 5734864"/>
              <a:gd name="connsiteY45" fmla="*/ 2327897 h 6858000"/>
              <a:gd name="connsiteX46" fmla="*/ 602202 w 5734864"/>
              <a:gd name="connsiteY46" fmla="*/ 2357749 h 6858000"/>
              <a:gd name="connsiteX47" fmla="*/ 600213 w 5734864"/>
              <a:gd name="connsiteY47" fmla="*/ 2364905 h 6858000"/>
              <a:gd name="connsiteX48" fmla="*/ 597160 w 5734864"/>
              <a:gd name="connsiteY48" fmla="*/ 2388351 h 6858000"/>
              <a:gd name="connsiteX49" fmla="*/ 597982 w 5734864"/>
              <a:gd name="connsiteY49" fmla="*/ 2402296 h 6858000"/>
              <a:gd name="connsiteX50" fmla="*/ 593150 w 5734864"/>
              <a:gd name="connsiteY50" fmla="*/ 2420015 h 6858000"/>
              <a:gd name="connsiteX51" fmla="*/ 592833 w 5734864"/>
              <a:gd name="connsiteY51" fmla="*/ 2422749 h 6858000"/>
              <a:gd name="connsiteX52" fmla="*/ 594479 w 5734864"/>
              <a:gd name="connsiteY52" fmla="*/ 2426002 h 6858000"/>
              <a:gd name="connsiteX53" fmla="*/ 591963 w 5734864"/>
              <a:gd name="connsiteY53" fmla="*/ 2431950 h 6858000"/>
              <a:gd name="connsiteX54" fmla="*/ 591544 w 5734864"/>
              <a:gd name="connsiteY54" fmla="*/ 2433897 h 6858000"/>
              <a:gd name="connsiteX55" fmla="*/ 589519 w 5734864"/>
              <a:gd name="connsiteY55" fmla="*/ 2451398 h 6858000"/>
              <a:gd name="connsiteX56" fmla="*/ 590037 w 5734864"/>
              <a:gd name="connsiteY56" fmla="*/ 2455536 h 6858000"/>
              <a:gd name="connsiteX57" fmla="*/ 588179 w 5734864"/>
              <a:gd name="connsiteY57" fmla="*/ 2462981 h 6858000"/>
              <a:gd name="connsiteX58" fmla="*/ 583434 w 5734864"/>
              <a:gd name="connsiteY58" fmla="*/ 2503991 h 6858000"/>
              <a:gd name="connsiteX59" fmla="*/ 567942 w 5734864"/>
              <a:gd name="connsiteY59" fmla="*/ 2652936 h 6858000"/>
              <a:gd name="connsiteX60" fmla="*/ 573869 w 5734864"/>
              <a:gd name="connsiteY60" fmla="*/ 2670188 h 6858000"/>
              <a:gd name="connsiteX61" fmla="*/ 575243 w 5734864"/>
              <a:gd name="connsiteY61" fmla="*/ 2688114 h 6858000"/>
              <a:gd name="connsiteX62" fmla="*/ 573824 w 5734864"/>
              <a:gd name="connsiteY62" fmla="*/ 2689856 h 6858000"/>
              <a:gd name="connsiteX63" fmla="*/ 570699 w 5734864"/>
              <a:gd name="connsiteY63" fmla="*/ 2709353 h 6858000"/>
              <a:gd name="connsiteX64" fmla="*/ 573192 w 5734864"/>
              <a:gd name="connsiteY64" fmla="*/ 2714527 h 6858000"/>
              <a:gd name="connsiteX65" fmla="*/ 572044 w 5734864"/>
              <a:gd name="connsiteY65" fmla="*/ 2728187 h 6858000"/>
              <a:gd name="connsiteX66" fmla="*/ 572465 w 5734864"/>
              <a:gd name="connsiteY66" fmla="*/ 2755863 h 6858000"/>
              <a:gd name="connsiteX67" fmla="*/ 570028 w 5734864"/>
              <a:gd name="connsiteY67" fmla="*/ 2760324 h 6858000"/>
              <a:gd name="connsiteX68" fmla="*/ 566748 w 5734864"/>
              <a:gd name="connsiteY68" fmla="*/ 2800948 h 6858000"/>
              <a:gd name="connsiteX69" fmla="*/ 565509 w 5734864"/>
              <a:gd name="connsiteY69" fmla="*/ 2801167 h 6858000"/>
              <a:gd name="connsiteX70" fmla="*/ 559367 w 5734864"/>
              <a:gd name="connsiteY70" fmla="*/ 2811129 h 6858000"/>
              <a:gd name="connsiteX71" fmla="*/ 550354 w 5734864"/>
              <a:gd name="connsiteY71" fmla="*/ 2830949 h 6858000"/>
              <a:gd name="connsiteX72" fmla="*/ 514795 w 5734864"/>
              <a:gd name="connsiteY72" fmla="*/ 2872433 h 6858000"/>
              <a:gd name="connsiteX73" fmla="*/ 509875 w 5734864"/>
              <a:gd name="connsiteY73" fmla="*/ 2923099 h 6858000"/>
              <a:gd name="connsiteX74" fmla="*/ 509577 w 5734864"/>
              <a:gd name="connsiteY74" fmla="*/ 2923197 h 6858000"/>
              <a:gd name="connsiteX75" fmla="*/ 507597 w 5734864"/>
              <a:gd name="connsiteY75" fmla="*/ 2931868 h 6858000"/>
              <a:gd name="connsiteX76" fmla="*/ 507379 w 5734864"/>
              <a:gd name="connsiteY76" fmla="*/ 2938322 h 6858000"/>
              <a:gd name="connsiteX77" fmla="*/ 504725 w 5734864"/>
              <a:gd name="connsiteY77" fmla="*/ 2954519 h 6858000"/>
              <a:gd name="connsiteX78" fmla="*/ 502018 w 5734864"/>
              <a:gd name="connsiteY78" fmla="*/ 2959643 h 6858000"/>
              <a:gd name="connsiteX79" fmla="*/ 498360 w 5734864"/>
              <a:gd name="connsiteY79" fmla="*/ 2961019 h 6858000"/>
              <a:gd name="connsiteX80" fmla="*/ 498483 w 5734864"/>
              <a:gd name="connsiteY80" fmla="*/ 2962590 h 6858000"/>
              <a:gd name="connsiteX81" fmla="*/ 484403 w 5734864"/>
              <a:gd name="connsiteY81" fmla="*/ 2990538 h 6858000"/>
              <a:gd name="connsiteX82" fmla="*/ 463075 w 5734864"/>
              <a:gd name="connsiteY82" fmla="*/ 3055956 h 6858000"/>
              <a:gd name="connsiteX83" fmla="*/ 455013 w 5734864"/>
              <a:gd name="connsiteY83" fmla="*/ 3094482 h 6858000"/>
              <a:gd name="connsiteX84" fmla="*/ 428391 w 5734864"/>
              <a:gd name="connsiteY84" fmla="*/ 3198850 h 6858000"/>
              <a:gd name="connsiteX85" fmla="*/ 401440 w 5734864"/>
              <a:gd name="connsiteY85" fmla="*/ 3307560 h 6858000"/>
              <a:gd name="connsiteX86" fmla="*/ 386076 w 5734864"/>
              <a:gd name="connsiteY86" fmla="*/ 3373943 h 6858000"/>
              <a:gd name="connsiteX87" fmla="*/ 374726 w 5734864"/>
              <a:gd name="connsiteY87" fmla="*/ 3381364 h 6858000"/>
              <a:gd name="connsiteX88" fmla="*/ 369145 w 5734864"/>
              <a:gd name="connsiteY88" fmla="*/ 3383729 h 6858000"/>
              <a:gd name="connsiteX89" fmla="*/ 364294 w 5734864"/>
              <a:gd name="connsiteY89" fmla="*/ 3414159 h 6858000"/>
              <a:gd name="connsiteX90" fmla="*/ 366450 w 5734864"/>
              <a:gd name="connsiteY90" fmla="*/ 3436925 h 6858000"/>
              <a:gd name="connsiteX91" fmla="*/ 351743 w 5734864"/>
              <a:gd name="connsiteY91" fmla="*/ 3521619 h 6858000"/>
              <a:gd name="connsiteX92" fmla="*/ 345784 w 5734864"/>
              <a:gd name="connsiteY92" fmla="*/ 3603757 h 6858000"/>
              <a:gd name="connsiteX93" fmla="*/ 344198 w 5734864"/>
              <a:gd name="connsiteY93" fmla="*/ 3652424 h 6858000"/>
              <a:gd name="connsiteX94" fmla="*/ 352450 w 5734864"/>
              <a:gd name="connsiteY94" fmla="*/ 3665222 h 6858000"/>
              <a:gd name="connsiteX95" fmla="*/ 342621 w 5734864"/>
              <a:gd name="connsiteY95" fmla="*/ 3700804 h 6858000"/>
              <a:gd name="connsiteX96" fmla="*/ 341514 w 5734864"/>
              <a:gd name="connsiteY96" fmla="*/ 3734774 h 6858000"/>
              <a:gd name="connsiteX97" fmla="*/ 340607 w 5734864"/>
              <a:gd name="connsiteY97" fmla="*/ 3785153 h 6858000"/>
              <a:gd name="connsiteX98" fmla="*/ 340707 w 5734864"/>
              <a:gd name="connsiteY98" fmla="*/ 3788177 h 6858000"/>
              <a:gd name="connsiteX99" fmla="*/ 340361 w 5734864"/>
              <a:gd name="connsiteY99" fmla="*/ 3798803 h 6858000"/>
              <a:gd name="connsiteX100" fmla="*/ 339642 w 5734864"/>
              <a:gd name="connsiteY100" fmla="*/ 3838750 h 6858000"/>
              <a:gd name="connsiteX101" fmla="*/ 360295 w 5734864"/>
              <a:gd name="connsiteY101" fmla="*/ 4015196 h 6858000"/>
              <a:gd name="connsiteX102" fmla="*/ 339043 w 5734864"/>
              <a:gd name="connsiteY102" fmla="*/ 4052778 h 6858000"/>
              <a:gd name="connsiteX103" fmla="*/ 339343 w 5734864"/>
              <a:gd name="connsiteY103" fmla="*/ 4096257 h 6858000"/>
              <a:gd name="connsiteX104" fmla="*/ 340786 w 5734864"/>
              <a:gd name="connsiteY104" fmla="*/ 4321136 h 6858000"/>
              <a:gd name="connsiteX105" fmla="*/ 343158 w 5734864"/>
              <a:gd name="connsiteY105" fmla="*/ 4429174 h 6858000"/>
              <a:gd name="connsiteX106" fmla="*/ 334599 w 5734864"/>
              <a:gd name="connsiteY106" fmla="*/ 4449938 h 6858000"/>
              <a:gd name="connsiteX107" fmla="*/ 332890 w 5734864"/>
              <a:gd name="connsiteY107" fmla="*/ 4453515 h 6858000"/>
              <a:gd name="connsiteX108" fmla="*/ 331105 w 5734864"/>
              <a:gd name="connsiteY108" fmla="*/ 4467941 h 6858000"/>
              <a:gd name="connsiteX109" fmla="*/ 324289 w 5734864"/>
              <a:gd name="connsiteY109" fmla="*/ 4471861 h 6858000"/>
              <a:gd name="connsiteX110" fmla="*/ 317079 w 5734864"/>
              <a:gd name="connsiteY110" fmla="*/ 4493468 h 6858000"/>
              <a:gd name="connsiteX111" fmla="*/ 315557 w 5734864"/>
              <a:gd name="connsiteY111" fmla="*/ 4520067 h 6858000"/>
              <a:gd name="connsiteX112" fmla="*/ 315240 w 5734864"/>
              <a:gd name="connsiteY112" fmla="*/ 4536872 h 6858000"/>
              <a:gd name="connsiteX113" fmla="*/ 316200 w 5734864"/>
              <a:gd name="connsiteY113" fmla="*/ 4538297 h 6858000"/>
              <a:gd name="connsiteX114" fmla="*/ 317507 w 5734864"/>
              <a:gd name="connsiteY114" fmla="*/ 4547582 h 6858000"/>
              <a:gd name="connsiteX115" fmla="*/ 323078 w 5734864"/>
              <a:gd name="connsiteY115" fmla="*/ 4592102 h 6858000"/>
              <a:gd name="connsiteX116" fmla="*/ 328722 w 5734864"/>
              <a:gd name="connsiteY116" fmla="*/ 4667914 h 6858000"/>
              <a:gd name="connsiteX117" fmla="*/ 335597 w 5734864"/>
              <a:gd name="connsiteY117" fmla="*/ 4695035 h 6858000"/>
              <a:gd name="connsiteX118" fmla="*/ 339485 w 5734864"/>
              <a:gd name="connsiteY118" fmla="*/ 4695979 h 6858000"/>
              <a:gd name="connsiteX119" fmla="*/ 341089 w 5734864"/>
              <a:gd name="connsiteY119" fmla="*/ 4704268 h 6858000"/>
              <a:gd name="connsiteX120" fmla="*/ 342177 w 5734864"/>
              <a:gd name="connsiteY120" fmla="*/ 4706060 h 6858000"/>
              <a:gd name="connsiteX121" fmla="*/ 347751 w 5734864"/>
              <a:gd name="connsiteY121" fmla="*/ 4716754 h 6858000"/>
              <a:gd name="connsiteX122" fmla="*/ 344125 w 5734864"/>
              <a:gd name="connsiteY122" fmla="*/ 4764669 h 6858000"/>
              <a:gd name="connsiteX123" fmla="*/ 340188 w 5734864"/>
              <a:gd name="connsiteY123" fmla="*/ 4779386 h 6858000"/>
              <a:gd name="connsiteX124" fmla="*/ 335146 w 5734864"/>
              <a:gd name="connsiteY124" fmla="*/ 4787491 h 6858000"/>
              <a:gd name="connsiteX125" fmla="*/ 319124 w 5734864"/>
              <a:gd name="connsiteY125" fmla="*/ 4843514 h 6858000"/>
              <a:gd name="connsiteX126" fmla="*/ 305956 w 5734864"/>
              <a:gd name="connsiteY126" fmla="*/ 4881505 h 6858000"/>
              <a:gd name="connsiteX127" fmla="*/ 301062 w 5734864"/>
              <a:gd name="connsiteY127" fmla="*/ 4889332 h 6858000"/>
              <a:gd name="connsiteX128" fmla="*/ 302141 w 5734864"/>
              <a:gd name="connsiteY128" fmla="*/ 4899400 h 6858000"/>
              <a:gd name="connsiteX129" fmla="*/ 304424 w 5734864"/>
              <a:gd name="connsiteY129" fmla="*/ 4902664 h 6858000"/>
              <a:gd name="connsiteX130" fmla="*/ 293123 w 5734864"/>
              <a:gd name="connsiteY130" fmla="*/ 4932769 h 6858000"/>
              <a:gd name="connsiteX131" fmla="*/ 292275 w 5734864"/>
              <a:gd name="connsiteY131" fmla="*/ 4936482 h 6858000"/>
              <a:gd name="connsiteX132" fmla="*/ 288304 w 5734864"/>
              <a:gd name="connsiteY132" fmla="*/ 4962325 h 6858000"/>
              <a:gd name="connsiteX133" fmla="*/ 287420 w 5734864"/>
              <a:gd name="connsiteY133" fmla="*/ 5042193 h 6858000"/>
              <a:gd name="connsiteX134" fmla="*/ 287020 w 5734864"/>
              <a:gd name="connsiteY134" fmla="*/ 5065655 h 6858000"/>
              <a:gd name="connsiteX135" fmla="*/ 288488 w 5734864"/>
              <a:gd name="connsiteY135" fmla="*/ 5082216 h 6858000"/>
              <a:gd name="connsiteX136" fmla="*/ 282763 w 5734864"/>
              <a:gd name="connsiteY136" fmla="*/ 5127114 h 6858000"/>
              <a:gd name="connsiteX137" fmla="*/ 269316 w 5734864"/>
              <a:gd name="connsiteY137" fmla="*/ 5202682 h 6858000"/>
              <a:gd name="connsiteX138" fmla="*/ 269174 w 5734864"/>
              <a:gd name="connsiteY138" fmla="*/ 5230835 h 6858000"/>
              <a:gd name="connsiteX139" fmla="*/ 272679 w 5734864"/>
              <a:gd name="connsiteY139" fmla="*/ 5232660 h 6858000"/>
              <a:gd name="connsiteX140" fmla="*/ 272160 w 5734864"/>
              <a:gd name="connsiteY140" fmla="*/ 5241150 h 6858000"/>
              <a:gd name="connsiteX141" fmla="*/ 272760 w 5734864"/>
              <a:gd name="connsiteY141" fmla="*/ 5243156 h 6858000"/>
              <a:gd name="connsiteX142" fmla="*/ 275462 w 5734864"/>
              <a:gd name="connsiteY142" fmla="*/ 5254919 h 6858000"/>
              <a:gd name="connsiteX143" fmla="*/ 262897 w 5734864"/>
              <a:gd name="connsiteY143" fmla="*/ 5286259 h 6858000"/>
              <a:gd name="connsiteX144" fmla="*/ 252761 w 5734864"/>
              <a:gd name="connsiteY144" fmla="*/ 5357801 h 6858000"/>
              <a:gd name="connsiteX145" fmla="*/ 242360 w 5734864"/>
              <a:gd name="connsiteY145" fmla="*/ 5460080 h 6858000"/>
              <a:gd name="connsiteX146" fmla="*/ 229880 w 5734864"/>
              <a:gd name="connsiteY146" fmla="*/ 5539714 h 6858000"/>
              <a:gd name="connsiteX147" fmla="*/ 204283 w 5734864"/>
              <a:gd name="connsiteY147" fmla="*/ 5639080 h 6858000"/>
              <a:gd name="connsiteX148" fmla="*/ 198948 w 5734864"/>
              <a:gd name="connsiteY148" fmla="*/ 5710958 h 6858000"/>
              <a:gd name="connsiteX149" fmla="*/ 192367 w 5734864"/>
              <a:gd name="connsiteY149" fmla="*/ 5719859 h 6858000"/>
              <a:gd name="connsiteX150" fmla="*/ 188035 w 5734864"/>
              <a:gd name="connsiteY150" fmla="*/ 5729935 h 6858000"/>
              <a:gd name="connsiteX151" fmla="*/ 188428 w 5734864"/>
              <a:gd name="connsiteY151" fmla="*/ 5731182 h 6858000"/>
              <a:gd name="connsiteX152" fmla="*/ 181635 w 5734864"/>
              <a:gd name="connsiteY152" fmla="*/ 5753538 h 6858000"/>
              <a:gd name="connsiteX153" fmla="*/ 169744 w 5734864"/>
              <a:gd name="connsiteY153" fmla="*/ 5796307 h 6858000"/>
              <a:gd name="connsiteX154" fmla="*/ 170351 w 5734864"/>
              <a:gd name="connsiteY154" fmla="*/ 5796644 h 6858000"/>
              <a:gd name="connsiteX155" fmla="*/ 171559 w 5734864"/>
              <a:gd name="connsiteY155" fmla="*/ 5803435 h 6858000"/>
              <a:gd name="connsiteX156" fmla="*/ 172284 w 5734864"/>
              <a:gd name="connsiteY156" fmla="*/ 5816391 h 6858000"/>
              <a:gd name="connsiteX157" fmla="*/ 182542 w 5734864"/>
              <a:gd name="connsiteY157" fmla="*/ 5846382 h 6858000"/>
              <a:gd name="connsiteX158" fmla="*/ 175877 w 5734864"/>
              <a:gd name="connsiteY158" fmla="*/ 5871336 h 6858000"/>
              <a:gd name="connsiteX159" fmla="*/ 174910 w 5734864"/>
              <a:gd name="connsiteY159" fmla="*/ 5876376 h 6858000"/>
              <a:gd name="connsiteX160" fmla="*/ 175047 w 5734864"/>
              <a:gd name="connsiteY160" fmla="*/ 5876483 h 6858000"/>
              <a:gd name="connsiteX161" fmla="*/ 174335 w 5734864"/>
              <a:gd name="connsiteY161" fmla="*/ 5881814 h 6858000"/>
              <a:gd name="connsiteX162" fmla="*/ 171273 w 5734864"/>
              <a:gd name="connsiteY162" fmla="*/ 5895339 h 6858000"/>
              <a:gd name="connsiteX163" fmla="*/ 171658 w 5734864"/>
              <a:gd name="connsiteY163" fmla="*/ 5898749 h 6858000"/>
              <a:gd name="connsiteX164" fmla="*/ 174658 w 5734864"/>
              <a:gd name="connsiteY164" fmla="*/ 5919558 h 6858000"/>
              <a:gd name="connsiteX165" fmla="*/ 169099 w 5734864"/>
              <a:gd name="connsiteY165" fmla="*/ 5984417 h 6858000"/>
              <a:gd name="connsiteX166" fmla="*/ 162007 w 5734864"/>
              <a:gd name="connsiteY166" fmla="*/ 6049043 h 6858000"/>
              <a:gd name="connsiteX167" fmla="*/ 156875 w 5734864"/>
              <a:gd name="connsiteY167" fmla="*/ 6114000 h 6858000"/>
              <a:gd name="connsiteX168" fmla="*/ 165441 w 5734864"/>
              <a:gd name="connsiteY168" fmla="*/ 6146938 h 6858000"/>
              <a:gd name="connsiteX169" fmla="*/ 165177 w 5734864"/>
              <a:gd name="connsiteY169" fmla="*/ 6150658 h 6858000"/>
              <a:gd name="connsiteX170" fmla="*/ 161772 w 5734864"/>
              <a:gd name="connsiteY170" fmla="*/ 6160011 h 6858000"/>
              <a:gd name="connsiteX171" fmla="*/ 160051 w 5734864"/>
              <a:gd name="connsiteY171" fmla="*/ 6163393 h 6858000"/>
              <a:gd name="connsiteX172" fmla="*/ 158473 w 5734864"/>
              <a:gd name="connsiteY172" fmla="*/ 6168628 h 6858000"/>
              <a:gd name="connsiteX173" fmla="*/ 158573 w 5734864"/>
              <a:gd name="connsiteY173" fmla="*/ 6168799 h 6858000"/>
              <a:gd name="connsiteX174" fmla="*/ 146463 w 5734864"/>
              <a:gd name="connsiteY174" fmla="*/ 6196671 h 6858000"/>
              <a:gd name="connsiteX175" fmla="*/ 150209 w 5734864"/>
              <a:gd name="connsiteY175" fmla="*/ 6232365 h 6858000"/>
              <a:gd name="connsiteX176" fmla="*/ 148544 w 5734864"/>
              <a:gd name="connsiteY176" fmla="*/ 6246162 h 6858000"/>
              <a:gd name="connsiteX177" fmla="*/ 148403 w 5734864"/>
              <a:gd name="connsiteY177" fmla="*/ 6253754 h 6858000"/>
              <a:gd name="connsiteX178" fmla="*/ 138880 w 5734864"/>
              <a:gd name="connsiteY178" fmla="*/ 6276449 h 6858000"/>
              <a:gd name="connsiteX179" fmla="*/ 138683 w 5734864"/>
              <a:gd name="connsiteY179" fmla="*/ 6279721 h 6858000"/>
              <a:gd name="connsiteX180" fmla="*/ 130721 w 5734864"/>
              <a:gd name="connsiteY180" fmla="*/ 6293675 h 6858000"/>
              <a:gd name="connsiteX181" fmla="*/ 120717 w 5734864"/>
              <a:gd name="connsiteY181" fmla="*/ 6313967 h 6858000"/>
              <a:gd name="connsiteX182" fmla="*/ 120841 w 5734864"/>
              <a:gd name="connsiteY182" fmla="*/ 6315437 h 6858000"/>
              <a:gd name="connsiteX183" fmla="*/ 115208 w 5734864"/>
              <a:gd name="connsiteY183" fmla="*/ 6324024 h 6858000"/>
              <a:gd name="connsiteX184" fmla="*/ 101217 w 5734864"/>
              <a:gd name="connsiteY184" fmla="*/ 6365923 h 6858000"/>
              <a:gd name="connsiteX185" fmla="*/ 74946 w 5734864"/>
              <a:gd name="connsiteY185" fmla="*/ 6556817 h 6858000"/>
              <a:gd name="connsiteX186" fmla="*/ 16001 w 5734864"/>
              <a:gd name="connsiteY186" fmla="*/ 6808678 h 6858000"/>
              <a:gd name="connsiteX187" fmla="*/ 0 w 5734864"/>
              <a:gd name="connsiteY187" fmla="*/ 6858000 h 6858000"/>
              <a:gd name="connsiteX188" fmla="*/ 5734864 w 5734864"/>
              <a:gd name="connsiteY188" fmla="*/ 6858000 h 6858000"/>
              <a:gd name="connsiteX0-1" fmla="*/ 5734864 w 5734864"/>
              <a:gd name="connsiteY0-2" fmla="*/ 0 h 6858000"/>
              <a:gd name="connsiteX1-3" fmla="*/ 771611 w 5734864"/>
              <a:gd name="connsiteY1-4" fmla="*/ 0 h 6858000"/>
              <a:gd name="connsiteX2-5" fmla="*/ 771679 w 5734864"/>
              <a:gd name="connsiteY2-6" fmla="*/ 49108 h 6858000"/>
              <a:gd name="connsiteX3-7" fmla="*/ 794248 w 5734864"/>
              <a:gd name="connsiteY3-8" fmla="*/ 200968 h 6858000"/>
              <a:gd name="connsiteX4-9" fmla="*/ 801749 w 5734864"/>
              <a:gd name="connsiteY4-10" fmla="*/ 414071 h 6858000"/>
              <a:gd name="connsiteX5-11" fmla="*/ 818548 w 5734864"/>
              <a:gd name="connsiteY5-12" fmla="*/ 585467 h 6858000"/>
              <a:gd name="connsiteX6-13" fmla="*/ 857476 w 5734864"/>
              <a:gd name="connsiteY6-14" fmla="*/ 800623 h 6858000"/>
              <a:gd name="connsiteX7-15" fmla="*/ 851083 w 5734864"/>
              <a:gd name="connsiteY7-16" fmla="*/ 878903 h 6858000"/>
              <a:gd name="connsiteX8-17" fmla="*/ 873564 w 5734864"/>
              <a:gd name="connsiteY8-18" fmla="*/ 943826 h 6858000"/>
              <a:gd name="connsiteX9-19" fmla="*/ 864705 w 5734864"/>
              <a:gd name="connsiteY9-20" fmla="*/ 973328 h 6858000"/>
              <a:gd name="connsiteX10-21" fmla="*/ 862869 w 5734864"/>
              <a:gd name="connsiteY10-22" fmla="*/ 978457 h 6858000"/>
              <a:gd name="connsiteX11-23" fmla="*/ 862233 w 5734864"/>
              <a:gd name="connsiteY11-24" fmla="*/ 998041 h 6858000"/>
              <a:gd name="connsiteX12-25" fmla="*/ 853665 w 5734864"/>
              <a:gd name="connsiteY12-26" fmla="*/ 1004750 h 6858000"/>
              <a:gd name="connsiteX13-27" fmla="*/ 846695 w 5734864"/>
              <a:gd name="connsiteY13-28" fmla="*/ 1035077 h 6858000"/>
              <a:gd name="connsiteX14-29" fmla="*/ 847865 w 5734864"/>
              <a:gd name="connsiteY14-30" fmla="*/ 1070795 h 6858000"/>
              <a:gd name="connsiteX15-31" fmla="*/ 862786 w 5734864"/>
              <a:gd name="connsiteY15-32" fmla="*/ 1238994 h 6858000"/>
              <a:gd name="connsiteX16-33" fmla="*/ 859345 w 5734864"/>
              <a:gd name="connsiteY16-34" fmla="*/ 1380427 h 6858000"/>
              <a:gd name="connsiteX17-35" fmla="*/ 855172 w 5734864"/>
              <a:gd name="connsiteY17-36" fmla="*/ 1435262 h 6858000"/>
              <a:gd name="connsiteX18-37" fmla="*/ 860494 w 5734864"/>
              <a:gd name="connsiteY18-38" fmla="*/ 1453861 h 6858000"/>
              <a:gd name="connsiteX19-39" fmla="*/ 853731 w 5734864"/>
              <a:gd name="connsiteY19-40" fmla="*/ 1467047 h 6858000"/>
              <a:gd name="connsiteX20-41" fmla="*/ 845847 w 5734864"/>
              <a:gd name="connsiteY20-42" fmla="*/ 1502307 h 6858000"/>
              <a:gd name="connsiteX21-43" fmla="*/ 817613 w 5734864"/>
              <a:gd name="connsiteY21-44" fmla="*/ 1565166 h 6858000"/>
              <a:gd name="connsiteX22-45" fmla="*/ 804223 w 5734864"/>
              <a:gd name="connsiteY22-46" fmla="*/ 1601941 h 6858000"/>
              <a:gd name="connsiteX23-47" fmla="*/ 791773 w 5734864"/>
              <a:gd name="connsiteY23-48" fmla="*/ 1627005 h 6858000"/>
              <a:gd name="connsiteX24-49" fmla="*/ 774645 w 5734864"/>
              <a:gd name="connsiteY24-50" fmla="*/ 1699922 h 6858000"/>
              <a:gd name="connsiteX25-51" fmla="*/ 752343 w 5734864"/>
              <a:gd name="connsiteY25-52" fmla="*/ 1824604 h 6858000"/>
              <a:gd name="connsiteX26-53" fmla="*/ 746254 w 5734864"/>
              <a:gd name="connsiteY26-54" fmla="*/ 1850222 h 6858000"/>
              <a:gd name="connsiteX27-55" fmla="*/ 728600 w 5734864"/>
              <a:gd name="connsiteY27-56" fmla="*/ 1869603 h 6858000"/>
              <a:gd name="connsiteX28-57" fmla="*/ 724396 w 5734864"/>
              <a:gd name="connsiteY28-58" fmla="*/ 1883104 h 6858000"/>
              <a:gd name="connsiteX29-59" fmla="*/ 722165 w 5734864"/>
              <a:gd name="connsiteY29-60" fmla="*/ 1885924 h 6858000"/>
              <a:gd name="connsiteX30-61" fmla="*/ 721338 w 5734864"/>
              <a:gd name="connsiteY30-62" fmla="*/ 1887123 h 6858000"/>
              <a:gd name="connsiteX31-63" fmla="*/ 714840 w 5734864"/>
              <a:gd name="connsiteY31-64" fmla="*/ 1902274 h 6858000"/>
              <a:gd name="connsiteX32-65" fmla="*/ 722847 w 5734864"/>
              <a:gd name="connsiteY32-66" fmla="*/ 1929891 h 6858000"/>
              <a:gd name="connsiteX33-67" fmla="*/ 714660 w 5734864"/>
              <a:gd name="connsiteY33-68" fmla="*/ 1982709 h 6858000"/>
              <a:gd name="connsiteX34-69" fmla="*/ 710759 w 5734864"/>
              <a:gd name="connsiteY34-70" fmla="*/ 2013010 h 6858000"/>
              <a:gd name="connsiteX35-71" fmla="*/ 697927 w 5734864"/>
              <a:gd name="connsiteY35-72" fmla="*/ 2069833 h 6858000"/>
              <a:gd name="connsiteX36-73" fmla="*/ 693594 w 5734864"/>
              <a:gd name="connsiteY36-74" fmla="*/ 2103731 h 6858000"/>
              <a:gd name="connsiteX37-75" fmla="*/ 691109 w 5734864"/>
              <a:gd name="connsiteY37-76" fmla="*/ 2124027 h 6858000"/>
              <a:gd name="connsiteX38-77" fmla="*/ 676593 w 5734864"/>
              <a:gd name="connsiteY38-78" fmla="*/ 2176182 h 6858000"/>
              <a:gd name="connsiteX39-79" fmla="*/ 633227 w 5734864"/>
              <a:gd name="connsiteY39-80" fmla="*/ 2258036 h 6858000"/>
              <a:gd name="connsiteX40-81" fmla="*/ 625564 w 5734864"/>
              <a:gd name="connsiteY40-82" fmla="*/ 2284567 h 6858000"/>
              <a:gd name="connsiteX41-83" fmla="*/ 627074 w 5734864"/>
              <a:gd name="connsiteY41-84" fmla="*/ 2289605 h 6858000"/>
              <a:gd name="connsiteX42-85" fmla="*/ 614574 w 5734864"/>
              <a:gd name="connsiteY42-86" fmla="*/ 2308717 h 6858000"/>
              <a:gd name="connsiteX43-87" fmla="*/ 606890 w 5734864"/>
              <a:gd name="connsiteY43-88" fmla="*/ 2320662 h 6858000"/>
              <a:gd name="connsiteX44-89" fmla="*/ 605558 w 5734864"/>
              <a:gd name="connsiteY44-90" fmla="*/ 2327897 h 6858000"/>
              <a:gd name="connsiteX45-91" fmla="*/ 602202 w 5734864"/>
              <a:gd name="connsiteY45-92" fmla="*/ 2357749 h 6858000"/>
              <a:gd name="connsiteX46-93" fmla="*/ 600213 w 5734864"/>
              <a:gd name="connsiteY46-94" fmla="*/ 2364905 h 6858000"/>
              <a:gd name="connsiteX47-95" fmla="*/ 597160 w 5734864"/>
              <a:gd name="connsiteY47-96" fmla="*/ 2388351 h 6858000"/>
              <a:gd name="connsiteX48-97" fmla="*/ 597982 w 5734864"/>
              <a:gd name="connsiteY48-98" fmla="*/ 2402296 h 6858000"/>
              <a:gd name="connsiteX49-99" fmla="*/ 593150 w 5734864"/>
              <a:gd name="connsiteY49-100" fmla="*/ 2420015 h 6858000"/>
              <a:gd name="connsiteX50-101" fmla="*/ 592833 w 5734864"/>
              <a:gd name="connsiteY50-102" fmla="*/ 2422749 h 6858000"/>
              <a:gd name="connsiteX51-103" fmla="*/ 594479 w 5734864"/>
              <a:gd name="connsiteY51-104" fmla="*/ 2426002 h 6858000"/>
              <a:gd name="connsiteX52-105" fmla="*/ 591963 w 5734864"/>
              <a:gd name="connsiteY52-106" fmla="*/ 2431950 h 6858000"/>
              <a:gd name="connsiteX53-107" fmla="*/ 591544 w 5734864"/>
              <a:gd name="connsiteY53-108" fmla="*/ 2433897 h 6858000"/>
              <a:gd name="connsiteX54-109" fmla="*/ 589519 w 5734864"/>
              <a:gd name="connsiteY54-110" fmla="*/ 2451398 h 6858000"/>
              <a:gd name="connsiteX55-111" fmla="*/ 590037 w 5734864"/>
              <a:gd name="connsiteY55-112" fmla="*/ 2455536 h 6858000"/>
              <a:gd name="connsiteX56-113" fmla="*/ 588179 w 5734864"/>
              <a:gd name="connsiteY56-114" fmla="*/ 2462981 h 6858000"/>
              <a:gd name="connsiteX57-115" fmla="*/ 583434 w 5734864"/>
              <a:gd name="connsiteY57-116" fmla="*/ 2503991 h 6858000"/>
              <a:gd name="connsiteX58-117" fmla="*/ 567942 w 5734864"/>
              <a:gd name="connsiteY58-118" fmla="*/ 2652936 h 6858000"/>
              <a:gd name="connsiteX59-119" fmla="*/ 573869 w 5734864"/>
              <a:gd name="connsiteY59-120" fmla="*/ 2670188 h 6858000"/>
              <a:gd name="connsiteX60-121" fmla="*/ 575243 w 5734864"/>
              <a:gd name="connsiteY60-122" fmla="*/ 2688114 h 6858000"/>
              <a:gd name="connsiteX61-123" fmla="*/ 573824 w 5734864"/>
              <a:gd name="connsiteY61-124" fmla="*/ 2689856 h 6858000"/>
              <a:gd name="connsiteX62-125" fmla="*/ 570699 w 5734864"/>
              <a:gd name="connsiteY62-126" fmla="*/ 2709353 h 6858000"/>
              <a:gd name="connsiteX63-127" fmla="*/ 573192 w 5734864"/>
              <a:gd name="connsiteY63-128" fmla="*/ 2714527 h 6858000"/>
              <a:gd name="connsiteX64-129" fmla="*/ 572044 w 5734864"/>
              <a:gd name="connsiteY64-130" fmla="*/ 2728187 h 6858000"/>
              <a:gd name="connsiteX65-131" fmla="*/ 572465 w 5734864"/>
              <a:gd name="connsiteY65-132" fmla="*/ 2755863 h 6858000"/>
              <a:gd name="connsiteX66-133" fmla="*/ 570028 w 5734864"/>
              <a:gd name="connsiteY66-134" fmla="*/ 2760324 h 6858000"/>
              <a:gd name="connsiteX67-135" fmla="*/ 566748 w 5734864"/>
              <a:gd name="connsiteY67-136" fmla="*/ 2800948 h 6858000"/>
              <a:gd name="connsiteX68-137" fmla="*/ 565509 w 5734864"/>
              <a:gd name="connsiteY68-138" fmla="*/ 2801167 h 6858000"/>
              <a:gd name="connsiteX69-139" fmla="*/ 559367 w 5734864"/>
              <a:gd name="connsiteY69-140" fmla="*/ 2811129 h 6858000"/>
              <a:gd name="connsiteX70-141" fmla="*/ 550354 w 5734864"/>
              <a:gd name="connsiteY70-142" fmla="*/ 2830949 h 6858000"/>
              <a:gd name="connsiteX71-143" fmla="*/ 514795 w 5734864"/>
              <a:gd name="connsiteY71-144" fmla="*/ 2872433 h 6858000"/>
              <a:gd name="connsiteX72-145" fmla="*/ 509875 w 5734864"/>
              <a:gd name="connsiteY72-146" fmla="*/ 2923099 h 6858000"/>
              <a:gd name="connsiteX73-147" fmla="*/ 509577 w 5734864"/>
              <a:gd name="connsiteY73-148" fmla="*/ 2923197 h 6858000"/>
              <a:gd name="connsiteX74-149" fmla="*/ 507597 w 5734864"/>
              <a:gd name="connsiteY74-150" fmla="*/ 2931868 h 6858000"/>
              <a:gd name="connsiteX75-151" fmla="*/ 507379 w 5734864"/>
              <a:gd name="connsiteY75-152" fmla="*/ 2938322 h 6858000"/>
              <a:gd name="connsiteX76-153" fmla="*/ 504725 w 5734864"/>
              <a:gd name="connsiteY76-154" fmla="*/ 2954519 h 6858000"/>
              <a:gd name="connsiteX77-155" fmla="*/ 502018 w 5734864"/>
              <a:gd name="connsiteY77-156" fmla="*/ 2959643 h 6858000"/>
              <a:gd name="connsiteX78-157" fmla="*/ 498360 w 5734864"/>
              <a:gd name="connsiteY78-158" fmla="*/ 2961019 h 6858000"/>
              <a:gd name="connsiteX79-159" fmla="*/ 498483 w 5734864"/>
              <a:gd name="connsiteY79-160" fmla="*/ 2962590 h 6858000"/>
              <a:gd name="connsiteX80-161" fmla="*/ 484403 w 5734864"/>
              <a:gd name="connsiteY80-162" fmla="*/ 2990538 h 6858000"/>
              <a:gd name="connsiteX81-163" fmla="*/ 463075 w 5734864"/>
              <a:gd name="connsiteY81-164" fmla="*/ 3055956 h 6858000"/>
              <a:gd name="connsiteX82-165" fmla="*/ 455013 w 5734864"/>
              <a:gd name="connsiteY82-166" fmla="*/ 3094482 h 6858000"/>
              <a:gd name="connsiteX83-167" fmla="*/ 428391 w 5734864"/>
              <a:gd name="connsiteY83-168" fmla="*/ 3198850 h 6858000"/>
              <a:gd name="connsiteX84-169" fmla="*/ 401440 w 5734864"/>
              <a:gd name="connsiteY84-170" fmla="*/ 3307560 h 6858000"/>
              <a:gd name="connsiteX85-171" fmla="*/ 386076 w 5734864"/>
              <a:gd name="connsiteY85-172" fmla="*/ 3373943 h 6858000"/>
              <a:gd name="connsiteX86-173" fmla="*/ 374726 w 5734864"/>
              <a:gd name="connsiteY86-174" fmla="*/ 3381364 h 6858000"/>
              <a:gd name="connsiteX87-175" fmla="*/ 369145 w 5734864"/>
              <a:gd name="connsiteY87-176" fmla="*/ 3383729 h 6858000"/>
              <a:gd name="connsiteX88-177" fmla="*/ 364294 w 5734864"/>
              <a:gd name="connsiteY88-178" fmla="*/ 3414159 h 6858000"/>
              <a:gd name="connsiteX89-179" fmla="*/ 366450 w 5734864"/>
              <a:gd name="connsiteY89-180" fmla="*/ 3436925 h 6858000"/>
              <a:gd name="connsiteX90-181" fmla="*/ 351743 w 5734864"/>
              <a:gd name="connsiteY90-182" fmla="*/ 3521619 h 6858000"/>
              <a:gd name="connsiteX91-183" fmla="*/ 345784 w 5734864"/>
              <a:gd name="connsiteY91-184" fmla="*/ 3603757 h 6858000"/>
              <a:gd name="connsiteX92-185" fmla="*/ 344198 w 5734864"/>
              <a:gd name="connsiteY92-186" fmla="*/ 3652424 h 6858000"/>
              <a:gd name="connsiteX93-187" fmla="*/ 352450 w 5734864"/>
              <a:gd name="connsiteY93-188" fmla="*/ 3665222 h 6858000"/>
              <a:gd name="connsiteX94-189" fmla="*/ 342621 w 5734864"/>
              <a:gd name="connsiteY94-190" fmla="*/ 3700804 h 6858000"/>
              <a:gd name="connsiteX95-191" fmla="*/ 341514 w 5734864"/>
              <a:gd name="connsiteY95-192" fmla="*/ 3734774 h 6858000"/>
              <a:gd name="connsiteX96-193" fmla="*/ 340607 w 5734864"/>
              <a:gd name="connsiteY96-194" fmla="*/ 3785153 h 6858000"/>
              <a:gd name="connsiteX97-195" fmla="*/ 340707 w 5734864"/>
              <a:gd name="connsiteY97-196" fmla="*/ 3788177 h 6858000"/>
              <a:gd name="connsiteX98-197" fmla="*/ 340361 w 5734864"/>
              <a:gd name="connsiteY98-198" fmla="*/ 3798803 h 6858000"/>
              <a:gd name="connsiteX99-199" fmla="*/ 339642 w 5734864"/>
              <a:gd name="connsiteY99-200" fmla="*/ 3838750 h 6858000"/>
              <a:gd name="connsiteX100-201" fmla="*/ 360295 w 5734864"/>
              <a:gd name="connsiteY100-202" fmla="*/ 4015196 h 6858000"/>
              <a:gd name="connsiteX101-203" fmla="*/ 339043 w 5734864"/>
              <a:gd name="connsiteY101-204" fmla="*/ 4052778 h 6858000"/>
              <a:gd name="connsiteX102-205" fmla="*/ 339343 w 5734864"/>
              <a:gd name="connsiteY102-206" fmla="*/ 4096257 h 6858000"/>
              <a:gd name="connsiteX103-207" fmla="*/ 340786 w 5734864"/>
              <a:gd name="connsiteY103-208" fmla="*/ 4321136 h 6858000"/>
              <a:gd name="connsiteX104-209" fmla="*/ 343158 w 5734864"/>
              <a:gd name="connsiteY104-210" fmla="*/ 4429174 h 6858000"/>
              <a:gd name="connsiteX105-211" fmla="*/ 334599 w 5734864"/>
              <a:gd name="connsiteY105-212" fmla="*/ 4449938 h 6858000"/>
              <a:gd name="connsiteX106-213" fmla="*/ 332890 w 5734864"/>
              <a:gd name="connsiteY106-214" fmla="*/ 4453515 h 6858000"/>
              <a:gd name="connsiteX107-215" fmla="*/ 331105 w 5734864"/>
              <a:gd name="connsiteY107-216" fmla="*/ 4467941 h 6858000"/>
              <a:gd name="connsiteX108-217" fmla="*/ 324289 w 5734864"/>
              <a:gd name="connsiteY108-218" fmla="*/ 4471861 h 6858000"/>
              <a:gd name="connsiteX109-219" fmla="*/ 317079 w 5734864"/>
              <a:gd name="connsiteY109-220" fmla="*/ 4493468 h 6858000"/>
              <a:gd name="connsiteX110-221" fmla="*/ 315557 w 5734864"/>
              <a:gd name="connsiteY110-222" fmla="*/ 4520067 h 6858000"/>
              <a:gd name="connsiteX111-223" fmla="*/ 315240 w 5734864"/>
              <a:gd name="connsiteY111-224" fmla="*/ 4536872 h 6858000"/>
              <a:gd name="connsiteX112-225" fmla="*/ 316200 w 5734864"/>
              <a:gd name="connsiteY112-226" fmla="*/ 4538297 h 6858000"/>
              <a:gd name="connsiteX113-227" fmla="*/ 317507 w 5734864"/>
              <a:gd name="connsiteY113-228" fmla="*/ 4547582 h 6858000"/>
              <a:gd name="connsiteX114-229" fmla="*/ 323078 w 5734864"/>
              <a:gd name="connsiteY114-230" fmla="*/ 4592102 h 6858000"/>
              <a:gd name="connsiteX115-231" fmla="*/ 328722 w 5734864"/>
              <a:gd name="connsiteY115-232" fmla="*/ 4667914 h 6858000"/>
              <a:gd name="connsiteX116-233" fmla="*/ 335597 w 5734864"/>
              <a:gd name="connsiteY116-234" fmla="*/ 4695035 h 6858000"/>
              <a:gd name="connsiteX117-235" fmla="*/ 339485 w 5734864"/>
              <a:gd name="connsiteY117-236" fmla="*/ 4695979 h 6858000"/>
              <a:gd name="connsiteX118-237" fmla="*/ 341089 w 5734864"/>
              <a:gd name="connsiteY118-238" fmla="*/ 4704268 h 6858000"/>
              <a:gd name="connsiteX119-239" fmla="*/ 342177 w 5734864"/>
              <a:gd name="connsiteY119-240" fmla="*/ 4706060 h 6858000"/>
              <a:gd name="connsiteX120-241" fmla="*/ 347751 w 5734864"/>
              <a:gd name="connsiteY120-242" fmla="*/ 4716754 h 6858000"/>
              <a:gd name="connsiteX121-243" fmla="*/ 344125 w 5734864"/>
              <a:gd name="connsiteY121-244" fmla="*/ 4764669 h 6858000"/>
              <a:gd name="connsiteX122-245" fmla="*/ 340188 w 5734864"/>
              <a:gd name="connsiteY122-246" fmla="*/ 4779386 h 6858000"/>
              <a:gd name="connsiteX123-247" fmla="*/ 335146 w 5734864"/>
              <a:gd name="connsiteY123-248" fmla="*/ 4787491 h 6858000"/>
              <a:gd name="connsiteX124-249" fmla="*/ 319124 w 5734864"/>
              <a:gd name="connsiteY124-250" fmla="*/ 4843514 h 6858000"/>
              <a:gd name="connsiteX125-251" fmla="*/ 305956 w 5734864"/>
              <a:gd name="connsiteY125-252" fmla="*/ 4881505 h 6858000"/>
              <a:gd name="connsiteX126-253" fmla="*/ 301062 w 5734864"/>
              <a:gd name="connsiteY126-254" fmla="*/ 4889332 h 6858000"/>
              <a:gd name="connsiteX127-255" fmla="*/ 302141 w 5734864"/>
              <a:gd name="connsiteY127-256" fmla="*/ 4899400 h 6858000"/>
              <a:gd name="connsiteX128-257" fmla="*/ 304424 w 5734864"/>
              <a:gd name="connsiteY128-258" fmla="*/ 4902664 h 6858000"/>
              <a:gd name="connsiteX129-259" fmla="*/ 293123 w 5734864"/>
              <a:gd name="connsiteY129-260" fmla="*/ 4932769 h 6858000"/>
              <a:gd name="connsiteX130-261" fmla="*/ 292275 w 5734864"/>
              <a:gd name="connsiteY130-262" fmla="*/ 4936482 h 6858000"/>
              <a:gd name="connsiteX131-263" fmla="*/ 288304 w 5734864"/>
              <a:gd name="connsiteY131-264" fmla="*/ 4962325 h 6858000"/>
              <a:gd name="connsiteX132-265" fmla="*/ 287420 w 5734864"/>
              <a:gd name="connsiteY132-266" fmla="*/ 5042193 h 6858000"/>
              <a:gd name="connsiteX133-267" fmla="*/ 287020 w 5734864"/>
              <a:gd name="connsiteY133-268" fmla="*/ 5065655 h 6858000"/>
              <a:gd name="connsiteX134-269" fmla="*/ 288488 w 5734864"/>
              <a:gd name="connsiteY134-270" fmla="*/ 5082216 h 6858000"/>
              <a:gd name="connsiteX135-271" fmla="*/ 282763 w 5734864"/>
              <a:gd name="connsiteY135-272" fmla="*/ 5127114 h 6858000"/>
              <a:gd name="connsiteX136-273" fmla="*/ 269316 w 5734864"/>
              <a:gd name="connsiteY136-274" fmla="*/ 5202682 h 6858000"/>
              <a:gd name="connsiteX137-275" fmla="*/ 269174 w 5734864"/>
              <a:gd name="connsiteY137-276" fmla="*/ 5230835 h 6858000"/>
              <a:gd name="connsiteX138-277" fmla="*/ 272679 w 5734864"/>
              <a:gd name="connsiteY138-278" fmla="*/ 5232660 h 6858000"/>
              <a:gd name="connsiteX139-279" fmla="*/ 272160 w 5734864"/>
              <a:gd name="connsiteY139-280" fmla="*/ 5241150 h 6858000"/>
              <a:gd name="connsiteX140-281" fmla="*/ 272760 w 5734864"/>
              <a:gd name="connsiteY140-282" fmla="*/ 5243156 h 6858000"/>
              <a:gd name="connsiteX141-283" fmla="*/ 275462 w 5734864"/>
              <a:gd name="connsiteY141-284" fmla="*/ 5254919 h 6858000"/>
              <a:gd name="connsiteX142-285" fmla="*/ 262897 w 5734864"/>
              <a:gd name="connsiteY142-286" fmla="*/ 5286259 h 6858000"/>
              <a:gd name="connsiteX143-287" fmla="*/ 252761 w 5734864"/>
              <a:gd name="connsiteY143-288" fmla="*/ 5357801 h 6858000"/>
              <a:gd name="connsiteX144-289" fmla="*/ 242360 w 5734864"/>
              <a:gd name="connsiteY144-290" fmla="*/ 5460080 h 6858000"/>
              <a:gd name="connsiteX145-291" fmla="*/ 229880 w 5734864"/>
              <a:gd name="connsiteY145-292" fmla="*/ 5539714 h 6858000"/>
              <a:gd name="connsiteX146-293" fmla="*/ 204283 w 5734864"/>
              <a:gd name="connsiteY146-294" fmla="*/ 5639080 h 6858000"/>
              <a:gd name="connsiteX147-295" fmla="*/ 198948 w 5734864"/>
              <a:gd name="connsiteY147-296" fmla="*/ 5710958 h 6858000"/>
              <a:gd name="connsiteX148-297" fmla="*/ 192367 w 5734864"/>
              <a:gd name="connsiteY148-298" fmla="*/ 5719859 h 6858000"/>
              <a:gd name="connsiteX149-299" fmla="*/ 188035 w 5734864"/>
              <a:gd name="connsiteY149-300" fmla="*/ 5729935 h 6858000"/>
              <a:gd name="connsiteX150-301" fmla="*/ 188428 w 5734864"/>
              <a:gd name="connsiteY150-302" fmla="*/ 5731182 h 6858000"/>
              <a:gd name="connsiteX151-303" fmla="*/ 181635 w 5734864"/>
              <a:gd name="connsiteY151-304" fmla="*/ 5753538 h 6858000"/>
              <a:gd name="connsiteX152-305" fmla="*/ 169744 w 5734864"/>
              <a:gd name="connsiteY152-306" fmla="*/ 5796307 h 6858000"/>
              <a:gd name="connsiteX153-307" fmla="*/ 170351 w 5734864"/>
              <a:gd name="connsiteY153-308" fmla="*/ 5796644 h 6858000"/>
              <a:gd name="connsiteX154-309" fmla="*/ 171559 w 5734864"/>
              <a:gd name="connsiteY154-310" fmla="*/ 5803435 h 6858000"/>
              <a:gd name="connsiteX155-311" fmla="*/ 172284 w 5734864"/>
              <a:gd name="connsiteY155-312" fmla="*/ 5816391 h 6858000"/>
              <a:gd name="connsiteX156-313" fmla="*/ 182542 w 5734864"/>
              <a:gd name="connsiteY156-314" fmla="*/ 5846382 h 6858000"/>
              <a:gd name="connsiteX157-315" fmla="*/ 175877 w 5734864"/>
              <a:gd name="connsiteY157-316" fmla="*/ 5871336 h 6858000"/>
              <a:gd name="connsiteX158-317" fmla="*/ 174910 w 5734864"/>
              <a:gd name="connsiteY158-318" fmla="*/ 5876376 h 6858000"/>
              <a:gd name="connsiteX159-319" fmla="*/ 175047 w 5734864"/>
              <a:gd name="connsiteY159-320" fmla="*/ 5876483 h 6858000"/>
              <a:gd name="connsiteX160-321" fmla="*/ 174335 w 5734864"/>
              <a:gd name="connsiteY160-322" fmla="*/ 5881814 h 6858000"/>
              <a:gd name="connsiteX161-323" fmla="*/ 171273 w 5734864"/>
              <a:gd name="connsiteY161-324" fmla="*/ 5895339 h 6858000"/>
              <a:gd name="connsiteX162-325" fmla="*/ 171658 w 5734864"/>
              <a:gd name="connsiteY162-326" fmla="*/ 5898749 h 6858000"/>
              <a:gd name="connsiteX163-327" fmla="*/ 174658 w 5734864"/>
              <a:gd name="connsiteY163-328" fmla="*/ 5919558 h 6858000"/>
              <a:gd name="connsiteX164-329" fmla="*/ 169099 w 5734864"/>
              <a:gd name="connsiteY164-330" fmla="*/ 5984417 h 6858000"/>
              <a:gd name="connsiteX165-331" fmla="*/ 162007 w 5734864"/>
              <a:gd name="connsiteY165-332" fmla="*/ 6049043 h 6858000"/>
              <a:gd name="connsiteX166-333" fmla="*/ 156875 w 5734864"/>
              <a:gd name="connsiteY166-334" fmla="*/ 6114000 h 6858000"/>
              <a:gd name="connsiteX167-335" fmla="*/ 165441 w 5734864"/>
              <a:gd name="connsiteY167-336" fmla="*/ 6146938 h 6858000"/>
              <a:gd name="connsiteX168-337" fmla="*/ 165177 w 5734864"/>
              <a:gd name="connsiteY168-338" fmla="*/ 6150658 h 6858000"/>
              <a:gd name="connsiteX169-339" fmla="*/ 161772 w 5734864"/>
              <a:gd name="connsiteY169-340" fmla="*/ 6160011 h 6858000"/>
              <a:gd name="connsiteX170-341" fmla="*/ 160051 w 5734864"/>
              <a:gd name="connsiteY170-342" fmla="*/ 6163393 h 6858000"/>
              <a:gd name="connsiteX171-343" fmla="*/ 158473 w 5734864"/>
              <a:gd name="connsiteY171-344" fmla="*/ 6168628 h 6858000"/>
              <a:gd name="connsiteX172-345" fmla="*/ 158573 w 5734864"/>
              <a:gd name="connsiteY172-346" fmla="*/ 6168799 h 6858000"/>
              <a:gd name="connsiteX173-347" fmla="*/ 146463 w 5734864"/>
              <a:gd name="connsiteY173-348" fmla="*/ 6196671 h 6858000"/>
              <a:gd name="connsiteX174-349" fmla="*/ 150209 w 5734864"/>
              <a:gd name="connsiteY174-350" fmla="*/ 6232365 h 6858000"/>
              <a:gd name="connsiteX175-351" fmla="*/ 148544 w 5734864"/>
              <a:gd name="connsiteY175-352" fmla="*/ 6246162 h 6858000"/>
              <a:gd name="connsiteX176-353" fmla="*/ 148403 w 5734864"/>
              <a:gd name="connsiteY176-354" fmla="*/ 6253754 h 6858000"/>
              <a:gd name="connsiteX177-355" fmla="*/ 138880 w 5734864"/>
              <a:gd name="connsiteY177-356" fmla="*/ 6276449 h 6858000"/>
              <a:gd name="connsiteX178-357" fmla="*/ 138683 w 5734864"/>
              <a:gd name="connsiteY178-358" fmla="*/ 6279721 h 6858000"/>
              <a:gd name="connsiteX179-359" fmla="*/ 130721 w 5734864"/>
              <a:gd name="connsiteY179-360" fmla="*/ 6293675 h 6858000"/>
              <a:gd name="connsiteX180-361" fmla="*/ 120717 w 5734864"/>
              <a:gd name="connsiteY180-362" fmla="*/ 6313967 h 6858000"/>
              <a:gd name="connsiteX181-363" fmla="*/ 120841 w 5734864"/>
              <a:gd name="connsiteY181-364" fmla="*/ 6315437 h 6858000"/>
              <a:gd name="connsiteX182-365" fmla="*/ 115208 w 5734864"/>
              <a:gd name="connsiteY182-366" fmla="*/ 6324024 h 6858000"/>
              <a:gd name="connsiteX183-367" fmla="*/ 101217 w 5734864"/>
              <a:gd name="connsiteY183-368" fmla="*/ 6365923 h 6858000"/>
              <a:gd name="connsiteX184-369" fmla="*/ 74946 w 5734864"/>
              <a:gd name="connsiteY184-370" fmla="*/ 6556817 h 6858000"/>
              <a:gd name="connsiteX185-371" fmla="*/ 16001 w 5734864"/>
              <a:gd name="connsiteY185-372" fmla="*/ 6808678 h 6858000"/>
              <a:gd name="connsiteX186-373" fmla="*/ 0 w 5734864"/>
              <a:gd name="connsiteY186-374" fmla="*/ 6858000 h 6858000"/>
              <a:gd name="connsiteX187-375" fmla="*/ 5734864 w 5734864"/>
              <a:gd name="connsiteY187-376" fmla="*/ 6858000 h 6858000"/>
              <a:gd name="connsiteX188-377" fmla="*/ 5734864 w 5734864"/>
              <a:gd name="connsiteY188-378" fmla="*/ 0 h 6858000"/>
              <a:gd name="connsiteX0-379" fmla="*/ 5734864 w 5734864"/>
              <a:gd name="connsiteY0-380" fmla="*/ 0 h 6858000"/>
              <a:gd name="connsiteX1-381" fmla="*/ 771611 w 5734864"/>
              <a:gd name="connsiteY1-382" fmla="*/ 0 h 6858000"/>
              <a:gd name="connsiteX2-383" fmla="*/ 771679 w 5734864"/>
              <a:gd name="connsiteY2-384" fmla="*/ 49108 h 6858000"/>
              <a:gd name="connsiteX3-385" fmla="*/ 794248 w 5734864"/>
              <a:gd name="connsiteY3-386" fmla="*/ 200968 h 6858000"/>
              <a:gd name="connsiteX4-387" fmla="*/ 801749 w 5734864"/>
              <a:gd name="connsiteY4-388" fmla="*/ 414071 h 6858000"/>
              <a:gd name="connsiteX5-389" fmla="*/ 818548 w 5734864"/>
              <a:gd name="connsiteY5-390" fmla="*/ 585467 h 6858000"/>
              <a:gd name="connsiteX6-391" fmla="*/ 857476 w 5734864"/>
              <a:gd name="connsiteY6-392" fmla="*/ 800623 h 6858000"/>
              <a:gd name="connsiteX7-393" fmla="*/ 851083 w 5734864"/>
              <a:gd name="connsiteY7-394" fmla="*/ 878903 h 6858000"/>
              <a:gd name="connsiteX8-395" fmla="*/ 873564 w 5734864"/>
              <a:gd name="connsiteY8-396" fmla="*/ 943826 h 6858000"/>
              <a:gd name="connsiteX9-397" fmla="*/ 864705 w 5734864"/>
              <a:gd name="connsiteY9-398" fmla="*/ 973328 h 6858000"/>
              <a:gd name="connsiteX10-399" fmla="*/ 862869 w 5734864"/>
              <a:gd name="connsiteY10-400" fmla="*/ 978457 h 6858000"/>
              <a:gd name="connsiteX11-401" fmla="*/ 862233 w 5734864"/>
              <a:gd name="connsiteY11-402" fmla="*/ 998041 h 6858000"/>
              <a:gd name="connsiteX12-403" fmla="*/ 853665 w 5734864"/>
              <a:gd name="connsiteY12-404" fmla="*/ 1004750 h 6858000"/>
              <a:gd name="connsiteX13-405" fmla="*/ 847865 w 5734864"/>
              <a:gd name="connsiteY13-406" fmla="*/ 1070795 h 6858000"/>
              <a:gd name="connsiteX14-407" fmla="*/ 862786 w 5734864"/>
              <a:gd name="connsiteY14-408" fmla="*/ 1238994 h 6858000"/>
              <a:gd name="connsiteX15-409" fmla="*/ 859345 w 5734864"/>
              <a:gd name="connsiteY15-410" fmla="*/ 1380427 h 6858000"/>
              <a:gd name="connsiteX16-411" fmla="*/ 855172 w 5734864"/>
              <a:gd name="connsiteY16-412" fmla="*/ 1435262 h 6858000"/>
              <a:gd name="connsiteX17-413" fmla="*/ 860494 w 5734864"/>
              <a:gd name="connsiteY17-414" fmla="*/ 1453861 h 6858000"/>
              <a:gd name="connsiteX18-415" fmla="*/ 853731 w 5734864"/>
              <a:gd name="connsiteY18-416" fmla="*/ 1467047 h 6858000"/>
              <a:gd name="connsiteX19-417" fmla="*/ 845847 w 5734864"/>
              <a:gd name="connsiteY19-418" fmla="*/ 1502307 h 6858000"/>
              <a:gd name="connsiteX20-419" fmla="*/ 817613 w 5734864"/>
              <a:gd name="connsiteY20-420" fmla="*/ 1565166 h 6858000"/>
              <a:gd name="connsiteX21-421" fmla="*/ 804223 w 5734864"/>
              <a:gd name="connsiteY21-422" fmla="*/ 1601941 h 6858000"/>
              <a:gd name="connsiteX22-423" fmla="*/ 791773 w 5734864"/>
              <a:gd name="connsiteY22-424" fmla="*/ 1627005 h 6858000"/>
              <a:gd name="connsiteX23-425" fmla="*/ 774645 w 5734864"/>
              <a:gd name="connsiteY23-426" fmla="*/ 1699922 h 6858000"/>
              <a:gd name="connsiteX24-427" fmla="*/ 752343 w 5734864"/>
              <a:gd name="connsiteY24-428" fmla="*/ 1824604 h 6858000"/>
              <a:gd name="connsiteX25-429" fmla="*/ 746254 w 5734864"/>
              <a:gd name="connsiteY25-430" fmla="*/ 1850222 h 6858000"/>
              <a:gd name="connsiteX26-431" fmla="*/ 728600 w 5734864"/>
              <a:gd name="connsiteY26-432" fmla="*/ 1869603 h 6858000"/>
              <a:gd name="connsiteX27-433" fmla="*/ 724396 w 5734864"/>
              <a:gd name="connsiteY27-434" fmla="*/ 1883104 h 6858000"/>
              <a:gd name="connsiteX28-435" fmla="*/ 722165 w 5734864"/>
              <a:gd name="connsiteY28-436" fmla="*/ 1885924 h 6858000"/>
              <a:gd name="connsiteX29-437" fmla="*/ 721338 w 5734864"/>
              <a:gd name="connsiteY29-438" fmla="*/ 1887123 h 6858000"/>
              <a:gd name="connsiteX30-439" fmla="*/ 714840 w 5734864"/>
              <a:gd name="connsiteY30-440" fmla="*/ 1902274 h 6858000"/>
              <a:gd name="connsiteX31-441" fmla="*/ 722847 w 5734864"/>
              <a:gd name="connsiteY31-442" fmla="*/ 1929891 h 6858000"/>
              <a:gd name="connsiteX32-443" fmla="*/ 714660 w 5734864"/>
              <a:gd name="connsiteY32-444" fmla="*/ 1982709 h 6858000"/>
              <a:gd name="connsiteX33-445" fmla="*/ 710759 w 5734864"/>
              <a:gd name="connsiteY33-446" fmla="*/ 2013010 h 6858000"/>
              <a:gd name="connsiteX34-447" fmla="*/ 697927 w 5734864"/>
              <a:gd name="connsiteY34-448" fmla="*/ 2069833 h 6858000"/>
              <a:gd name="connsiteX35-449" fmla="*/ 693594 w 5734864"/>
              <a:gd name="connsiteY35-450" fmla="*/ 2103731 h 6858000"/>
              <a:gd name="connsiteX36-451" fmla="*/ 691109 w 5734864"/>
              <a:gd name="connsiteY36-452" fmla="*/ 2124027 h 6858000"/>
              <a:gd name="connsiteX37-453" fmla="*/ 676593 w 5734864"/>
              <a:gd name="connsiteY37-454" fmla="*/ 2176182 h 6858000"/>
              <a:gd name="connsiteX38-455" fmla="*/ 633227 w 5734864"/>
              <a:gd name="connsiteY38-456" fmla="*/ 2258036 h 6858000"/>
              <a:gd name="connsiteX39-457" fmla="*/ 625564 w 5734864"/>
              <a:gd name="connsiteY39-458" fmla="*/ 2284567 h 6858000"/>
              <a:gd name="connsiteX40-459" fmla="*/ 627074 w 5734864"/>
              <a:gd name="connsiteY40-460" fmla="*/ 2289605 h 6858000"/>
              <a:gd name="connsiteX41-461" fmla="*/ 614574 w 5734864"/>
              <a:gd name="connsiteY41-462" fmla="*/ 2308717 h 6858000"/>
              <a:gd name="connsiteX42-463" fmla="*/ 606890 w 5734864"/>
              <a:gd name="connsiteY42-464" fmla="*/ 2320662 h 6858000"/>
              <a:gd name="connsiteX43-465" fmla="*/ 605558 w 5734864"/>
              <a:gd name="connsiteY43-466" fmla="*/ 2327897 h 6858000"/>
              <a:gd name="connsiteX44-467" fmla="*/ 602202 w 5734864"/>
              <a:gd name="connsiteY44-468" fmla="*/ 2357749 h 6858000"/>
              <a:gd name="connsiteX45-469" fmla="*/ 600213 w 5734864"/>
              <a:gd name="connsiteY45-470" fmla="*/ 2364905 h 6858000"/>
              <a:gd name="connsiteX46-471" fmla="*/ 597160 w 5734864"/>
              <a:gd name="connsiteY46-472" fmla="*/ 2388351 h 6858000"/>
              <a:gd name="connsiteX47-473" fmla="*/ 597982 w 5734864"/>
              <a:gd name="connsiteY47-474" fmla="*/ 2402296 h 6858000"/>
              <a:gd name="connsiteX48-475" fmla="*/ 593150 w 5734864"/>
              <a:gd name="connsiteY48-476" fmla="*/ 2420015 h 6858000"/>
              <a:gd name="connsiteX49-477" fmla="*/ 592833 w 5734864"/>
              <a:gd name="connsiteY49-478" fmla="*/ 2422749 h 6858000"/>
              <a:gd name="connsiteX50-479" fmla="*/ 594479 w 5734864"/>
              <a:gd name="connsiteY50-480" fmla="*/ 2426002 h 6858000"/>
              <a:gd name="connsiteX51-481" fmla="*/ 591963 w 5734864"/>
              <a:gd name="connsiteY51-482" fmla="*/ 2431950 h 6858000"/>
              <a:gd name="connsiteX52-483" fmla="*/ 591544 w 5734864"/>
              <a:gd name="connsiteY52-484" fmla="*/ 2433897 h 6858000"/>
              <a:gd name="connsiteX53-485" fmla="*/ 589519 w 5734864"/>
              <a:gd name="connsiteY53-486" fmla="*/ 2451398 h 6858000"/>
              <a:gd name="connsiteX54-487" fmla="*/ 590037 w 5734864"/>
              <a:gd name="connsiteY54-488" fmla="*/ 2455536 h 6858000"/>
              <a:gd name="connsiteX55-489" fmla="*/ 588179 w 5734864"/>
              <a:gd name="connsiteY55-490" fmla="*/ 2462981 h 6858000"/>
              <a:gd name="connsiteX56-491" fmla="*/ 583434 w 5734864"/>
              <a:gd name="connsiteY56-492" fmla="*/ 2503991 h 6858000"/>
              <a:gd name="connsiteX57-493" fmla="*/ 567942 w 5734864"/>
              <a:gd name="connsiteY57-494" fmla="*/ 2652936 h 6858000"/>
              <a:gd name="connsiteX58-495" fmla="*/ 573869 w 5734864"/>
              <a:gd name="connsiteY58-496" fmla="*/ 2670188 h 6858000"/>
              <a:gd name="connsiteX59-497" fmla="*/ 575243 w 5734864"/>
              <a:gd name="connsiteY59-498" fmla="*/ 2688114 h 6858000"/>
              <a:gd name="connsiteX60-499" fmla="*/ 573824 w 5734864"/>
              <a:gd name="connsiteY60-500" fmla="*/ 2689856 h 6858000"/>
              <a:gd name="connsiteX61-501" fmla="*/ 570699 w 5734864"/>
              <a:gd name="connsiteY61-502" fmla="*/ 2709353 h 6858000"/>
              <a:gd name="connsiteX62-503" fmla="*/ 573192 w 5734864"/>
              <a:gd name="connsiteY62-504" fmla="*/ 2714527 h 6858000"/>
              <a:gd name="connsiteX63-505" fmla="*/ 572044 w 5734864"/>
              <a:gd name="connsiteY63-506" fmla="*/ 2728187 h 6858000"/>
              <a:gd name="connsiteX64-507" fmla="*/ 572465 w 5734864"/>
              <a:gd name="connsiteY64-508" fmla="*/ 2755863 h 6858000"/>
              <a:gd name="connsiteX65-509" fmla="*/ 570028 w 5734864"/>
              <a:gd name="connsiteY65-510" fmla="*/ 2760324 h 6858000"/>
              <a:gd name="connsiteX66-511" fmla="*/ 566748 w 5734864"/>
              <a:gd name="connsiteY66-512" fmla="*/ 2800948 h 6858000"/>
              <a:gd name="connsiteX67-513" fmla="*/ 565509 w 5734864"/>
              <a:gd name="connsiteY67-514" fmla="*/ 2801167 h 6858000"/>
              <a:gd name="connsiteX68-515" fmla="*/ 559367 w 5734864"/>
              <a:gd name="connsiteY68-516" fmla="*/ 2811129 h 6858000"/>
              <a:gd name="connsiteX69-517" fmla="*/ 550354 w 5734864"/>
              <a:gd name="connsiteY69-518" fmla="*/ 2830949 h 6858000"/>
              <a:gd name="connsiteX70-519" fmla="*/ 514795 w 5734864"/>
              <a:gd name="connsiteY70-520" fmla="*/ 2872433 h 6858000"/>
              <a:gd name="connsiteX71-521" fmla="*/ 509875 w 5734864"/>
              <a:gd name="connsiteY71-522" fmla="*/ 2923099 h 6858000"/>
              <a:gd name="connsiteX72-523" fmla="*/ 509577 w 5734864"/>
              <a:gd name="connsiteY72-524" fmla="*/ 2923197 h 6858000"/>
              <a:gd name="connsiteX73-525" fmla="*/ 507597 w 5734864"/>
              <a:gd name="connsiteY73-526" fmla="*/ 2931868 h 6858000"/>
              <a:gd name="connsiteX74-527" fmla="*/ 507379 w 5734864"/>
              <a:gd name="connsiteY74-528" fmla="*/ 2938322 h 6858000"/>
              <a:gd name="connsiteX75-529" fmla="*/ 504725 w 5734864"/>
              <a:gd name="connsiteY75-530" fmla="*/ 2954519 h 6858000"/>
              <a:gd name="connsiteX76-531" fmla="*/ 502018 w 5734864"/>
              <a:gd name="connsiteY76-532" fmla="*/ 2959643 h 6858000"/>
              <a:gd name="connsiteX77-533" fmla="*/ 498360 w 5734864"/>
              <a:gd name="connsiteY77-534" fmla="*/ 2961019 h 6858000"/>
              <a:gd name="connsiteX78-535" fmla="*/ 498483 w 5734864"/>
              <a:gd name="connsiteY78-536" fmla="*/ 2962590 h 6858000"/>
              <a:gd name="connsiteX79-537" fmla="*/ 484403 w 5734864"/>
              <a:gd name="connsiteY79-538" fmla="*/ 2990538 h 6858000"/>
              <a:gd name="connsiteX80-539" fmla="*/ 463075 w 5734864"/>
              <a:gd name="connsiteY80-540" fmla="*/ 3055956 h 6858000"/>
              <a:gd name="connsiteX81-541" fmla="*/ 455013 w 5734864"/>
              <a:gd name="connsiteY81-542" fmla="*/ 3094482 h 6858000"/>
              <a:gd name="connsiteX82-543" fmla="*/ 428391 w 5734864"/>
              <a:gd name="connsiteY82-544" fmla="*/ 3198850 h 6858000"/>
              <a:gd name="connsiteX83-545" fmla="*/ 401440 w 5734864"/>
              <a:gd name="connsiteY83-546" fmla="*/ 3307560 h 6858000"/>
              <a:gd name="connsiteX84-547" fmla="*/ 386076 w 5734864"/>
              <a:gd name="connsiteY84-548" fmla="*/ 3373943 h 6858000"/>
              <a:gd name="connsiteX85-549" fmla="*/ 374726 w 5734864"/>
              <a:gd name="connsiteY85-550" fmla="*/ 3381364 h 6858000"/>
              <a:gd name="connsiteX86-551" fmla="*/ 369145 w 5734864"/>
              <a:gd name="connsiteY86-552" fmla="*/ 3383729 h 6858000"/>
              <a:gd name="connsiteX87-553" fmla="*/ 364294 w 5734864"/>
              <a:gd name="connsiteY87-554" fmla="*/ 3414159 h 6858000"/>
              <a:gd name="connsiteX88-555" fmla="*/ 366450 w 5734864"/>
              <a:gd name="connsiteY88-556" fmla="*/ 3436925 h 6858000"/>
              <a:gd name="connsiteX89-557" fmla="*/ 351743 w 5734864"/>
              <a:gd name="connsiteY89-558" fmla="*/ 3521619 h 6858000"/>
              <a:gd name="connsiteX90-559" fmla="*/ 345784 w 5734864"/>
              <a:gd name="connsiteY90-560" fmla="*/ 3603757 h 6858000"/>
              <a:gd name="connsiteX91-561" fmla="*/ 344198 w 5734864"/>
              <a:gd name="connsiteY91-562" fmla="*/ 3652424 h 6858000"/>
              <a:gd name="connsiteX92-563" fmla="*/ 352450 w 5734864"/>
              <a:gd name="connsiteY92-564" fmla="*/ 3665222 h 6858000"/>
              <a:gd name="connsiteX93-565" fmla="*/ 342621 w 5734864"/>
              <a:gd name="connsiteY93-566" fmla="*/ 3700804 h 6858000"/>
              <a:gd name="connsiteX94-567" fmla="*/ 341514 w 5734864"/>
              <a:gd name="connsiteY94-568" fmla="*/ 3734774 h 6858000"/>
              <a:gd name="connsiteX95-569" fmla="*/ 340607 w 5734864"/>
              <a:gd name="connsiteY95-570" fmla="*/ 3785153 h 6858000"/>
              <a:gd name="connsiteX96-571" fmla="*/ 340707 w 5734864"/>
              <a:gd name="connsiteY96-572" fmla="*/ 3788177 h 6858000"/>
              <a:gd name="connsiteX97-573" fmla="*/ 340361 w 5734864"/>
              <a:gd name="connsiteY97-574" fmla="*/ 3798803 h 6858000"/>
              <a:gd name="connsiteX98-575" fmla="*/ 339642 w 5734864"/>
              <a:gd name="connsiteY98-576" fmla="*/ 3838750 h 6858000"/>
              <a:gd name="connsiteX99-577" fmla="*/ 360295 w 5734864"/>
              <a:gd name="connsiteY99-578" fmla="*/ 4015196 h 6858000"/>
              <a:gd name="connsiteX100-579" fmla="*/ 339043 w 5734864"/>
              <a:gd name="connsiteY100-580" fmla="*/ 4052778 h 6858000"/>
              <a:gd name="connsiteX101-581" fmla="*/ 339343 w 5734864"/>
              <a:gd name="connsiteY101-582" fmla="*/ 4096257 h 6858000"/>
              <a:gd name="connsiteX102-583" fmla="*/ 340786 w 5734864"/>
              <a:gd name="connsiteY102-584" fmla="*/ 4321136 h 6858000"/>
              <a:gd name="connsiteX103-585" fmla="*/ 343158 w 5734864"/>
              <a:gd name="connsiteY103-586" fmla="*/ 4429174 h 6858000"/>
              <a:gd name="connsiteX104-587" fmla="*/ 334599 w 5734864"/>
              <a:gd name="connsiteY104-588" fmla="*/ 4449938 h 6858000"/>
              <a:gd name="connsiteX105-589" fmla="*/ 332890 w 5734864"/>
              <a:gd name="connsiteY105-590" fmla="*/ 4453515 h 6858000"/>
              <a:gd name="connsiteX106-591" fmla="*/ 331105 w 5734864"/>
              <a:gd name="connsiteY106-592" fmla="*/ 4467941 h 6858000"/>
              <a:gd name="connsiteX107-593" fmla="*/ 324289 w 5734864"/>
              <a:gd name="connsiteY107-594" fmla="*/ 4471861 h 6858000"/>
              <a:gd name="connsiteX108-595" fmla="*/ 317079 w 5734864"/>
              <a:gd name="connsiteY108-596" fmla="*/ 4493468 h 6858000"/>
              <a:gd name="connsiteX109-597" fmla="*/ 315557 w 5734864"/>
              <a:gd name="connsiteY109-598" fmla="*/ 4520067 h 6858000"/>
              <a:gd name="connsiteX110-599" fmla="*/ 315240 w 5734864"/>
              <a:gd name="connsiteY110-600" fmla="*/ 4536872 h 6858000"/>
              <a:gd name="connsiteX111-601" fmla="*/ 316200 w 5734864"/>
              <a:gd name="connsiteY111-602" fmla="*/ 4538297 h 6858000"/>
              <a:gd name="connsiteX112-603" fmla="*/ 317507 w 5734864"/>
              <a:gd name="connsiteY112-604" fmla="*/ 4547582 h 6858000"/>
              <a:gd name="connsiteX113-605" fmla="*/ 323078 w 5734864"/>
              <a:gd name="connsiteY113-606" fmla="*/ 4592102 h 6858000"/>
              <a:gd name="connsiteX114-607" fmla="*/ 328722 w 5734864"/>
              <a:gd name="connsiteY114-608" fmla="*/ 4667914 h 6858000"/>
              <a:gd name="connsiteX115-609" fmla="*/ 335597 w 5734864"/>
              <a:gd name="connsiteY115-610" fmla="*/ 4695035 h 6858000"/>
              <a:gd name="connsiteX116-611" fmla="*/ 339485 w 5734864"/>
              <a:gd name="connsiteY116-612" fmla="*/ 4695979 h 6858000"/>
              <a:gd name="connsiteX117-613" fmla="*/ 341089 w 5734864"/>
              <a:gd name="connsiteY117-614" fmla="*/ 4704268 h 6858000"/>
              <a:gd name="connsiteX118-615" fmla="*/ 342177 w 5734864"/>
              <a:gd name="connsiteY118-616" fmla="*/ 4706060 h 6858000"/>
              <a:gd name="connsiteX119-617" fmla="*/ 347751 w 5734864"/>
              <a:gd name="connsiteY119-618" fmla="*/ 4716754 h 6858000"/>
              <a:gd name="connsiteX120-619" fmla="*/ 344125 w 5734864"/>
              <a:gd name="connsiteY120-620" fmla="*/ 4764669 h 6858000"/>
              <a:gd name="connsiteX121-621" fmla="*/ 340188 w 5734864"/>
              <a:gd name="connsiteY121-622" fmla="*/ 4779386 h 6858000"/>
              <a:gd name="connsiteX122-623" fmla="*/ 335146 w 5734864"/>
              <a:gd name="connsiteY122-624" fmla="*/ 4787491 h 6858000"/>
              <a:gd name="connsiteX123-625" fmla="*/ 319124 w 5734864"/>
              <a:gd name="connsiteY123-626" fmla="*/ 4843514 h 6858000"/>
              <a:gd name="connsiteX124-627" fmla="*/ 305956 w 5734864"/>
              <a:gd name="connsiteY124-628" fmla="*/ 4881505 h 6858000"/>
              <a:gd name="connsiteX125-629" fmla="*/ 301062 w 5734864"/>
              <a:gd name="connsiteY125-630" fmla="*/ 4889332 h 6858000"/>
              <a:gd name="connsiteX126-631" fmla="*/ 302141 w 5734864"/>
              <a:gd name="connsiteY126-632" fmla="*/ 4899400 h 6858000"/>
              <a:gd name="connsiteX127-633" fmla="*/ 304424 w 5734864"/>
              <a:gd name="connsiteY127-634" fmla="*/ 4902664 h 6858000"/>
              <a:gd name="connsiteX128-635" fmla="*/ 293123 w 5734864"/>
              <a:gd name="connsiteY128-636" fmla="*/ 4932769 h 6858000"/>
              <a:gd name="connsiteX129-637" fmla="*/ 292275 w 5734864"/>
              <a:gd name="connsiteY129-638" fmla="*/ 4936482 h 6858000"/>
              <a:gd name="connsiteX130-639" fmla="*/ 288304 w 5734864"/>
              <a:gd name="connsiteY130-640" fmla="*/ 4962325 h 6858000"/>
              <a:gd name="connsiteX131-641" fmla="*/ 287420 w 5734864"/>
              <a:gd name="connsiteY131-642" fmla="*/ 5042193 h 6858000"/>
              <a:gd name="connsiteX132-643" fmla="*/ 287020 w 5734864"/>
              <a:gd name="connsiteY132-644" fmla="*/ 5065655 h 6858000"/>
              <a:gd name="connsiteX133-645" fmla="*/ 288488 w 5734864"/>
              <a:gd name="connsiteY133-646" fmla="*/ 5082216 h 6858000"/>
              <a:gd name="connsiteX134-647" fmla="*/ 282763 w 5734864"/>
              <a:gd name="connsiteY134-648" fmla="*/ 5127114 h 6858000"/>
              <a:gd name="connsiteX135-649" fmla="*/ 269316 w 5734864"/>
              <a:gd name="connsiteY135-650" fmla="*/ 5202682 h 6858000"/>
              <a:gd name="connsiteX136-651" fmla="*/ 269174 w 5734864"/>
              <a:gd name="connsiteY136-652" fmla="*/ 5230835 h 6858000"/>
              <a:gd name="connsiteX137-653" fmla="*/ 272679 w 5734864"/>
              <a:gd name="connsiteY137-654" fmla="*/ 5232660 h 6858000"/>
              <a:gd name="connsiteX138-655" fmla="*/ 272160 w 5734864"/>
              <a:gd name="connsiteY138-656" fmla="*/ 5241150 h 6858000"/>
              <a:gd name="connsiteX139-657" fmla="*/ 272760 w 5734864"/>
              <a:gd name="connsiteY139-658" fmla="*/ 5243156 h 6858000"/>
              <a:gd name="connsiteX140-659" fmla="*/ 275462 w 5734864"/>
              <a:gd name="connsiteY140-660" fmla="*/ 5254919 h 6858000"/>
              <a:gd name="connsiteX141-661" fmla="*/ 262897 w 5734864"/>
              <a:gd name="connsiteY141-662" fmla="*/ 5286259 h 6858000"/>
              <a:gd name="connsiteX142-663" fmla="*/ 252761 w 5734864"/>
              <a:gd name="connsiteY142-664" fmla="*/ 5357801 h 6858000"/>
              <a:gd name="connsiteX143-665" fmla="*/ 242360 w 5734864"/>
              <a:gd name="connsiteY143-666" fmla="*/ 5460080 h 6858000"/>
              <a:gd name="connsiteX144-667" fmla="*/ 229880 w 5734864"/>
              <a:gd name="connsiteY144-668" fmla="*/ 5539714 h 6858000"/>
              <a:gd name="connsiteX145-669" fmla="*/ 204283 w 5734864"/>
              <a:gd name="connsiteY145-670" fmla="*/ 5639080 h 6858000"/>
              <a:gd name="connsiteX146-671" fmla="*/ 198948 w 5734864"/>
              <a:gd name="connsiteY146-672" fmla="*/ 5710958 h 6858000"/>
              <a:gd name="connsiteX147-673" fmla="*/ 192367 w 5734864"/>
              <a:gd name="connsiteY147-674" fmla="*/ 5719859 h 6858000"/>
              <a:gd name="connsiteX148-675" fmla="*/ 188035 w 5734864"/>
              <a:gd name="connsiteY148-676" fmla="*/ 5729935 h 6858000"/>
              <a:gd name="connsiteX149-677" fmla="*/ 188428 w 5734864"/>
              <a:gd name="connsiteY149-678" fmla="*/ 5731182 h 6858000"/>
              <a:gd name="connsiteX150-679" fmla="*/ 181635 w 5734864"/>
              <a:gd name="connsiteY150-680" fmla="*/ 5753538 h 6858000"/>
              <a:gd name="connsiteX151-681" fmla="*/ 169744 w 5734864"/>
              <a:gd name="connsiteY151-682" fmla="*/ 5796307 h 6858000"/>
              <a:gd name="connsiteX152-683" fmla="*/ 170351 w 5734864"/>
              <a:gd name="connsiteY152-684" fmla="*/ 5796644 h 6858000"/>
              <a:gd name="connsiteX153-685" fmla="*/ 171559 w 5734864"/>
              <a:gd name="connsiteY153-686" fmla="*/ 5803435 h 6858000"/>
              <a:gd name="connsiteX154-687" fmla="*/ 172284 w 5734864"/>
              <a:gd name="connsiteY154-688" fmla="*/ 5816391 h 6858000"/>
              <a:gd name="connsiteX155-689" fmla="*/ 182542 w 5734864"/>
              <a:gd name="connsiteY155-690" fmla="*/ 5846382 h 6858000"/>
              <a:gd name="connsiteX156-691" fmla="*/ 175877 w 5734864"/>
              <a:gd name="connsiteY156-692" fmla="*/ 5871336 h 6858000"/>
              <a:gd name="connsiteX157-693" fmla="*/ 174910 w 5734864"/>
              <a:gd name="connsiteY157-694" fmla="*/ 5876376 h 6858000"/>
              <a:gd name="connsiteX158-695" fmla="*/ 175047 w 5734864"/>
              <a:gd name="connsiteY158-696" fmla="*/ 5876483 h 6858000"/>
              <a:gd name="connsiteX159-697" fmla="*/ 174335 w 5734864"/>
              <a:gd name="connsiteY159-698" fmla="*/ 5881814 h 6858000"/>
              <a:gd name="connsiteX160-699" fmla="*/ 171273 w 5734864"/>
              <a:gd name="connsiteY160-700" fmla="*/ 5895339 h 6858000"/>
              <a:gd name="connsiteX161-701" fmla="*/ 171658 w 5734864"/>
              <a:gd name="connsiteY161-702" fmla="*/ 5898749 h 6858000"/>
              <a:gd name="connsiteX162-703" fmla="*/ 174658 w 5734864"/>
              <a:gd name="connsiteY162-704" fmla="*/ 5919558 h 6858000"/>
              <a:gd name="connsiteX163-705" fmla="*/ 169099 w 5734864"/>
              <a:gd name="connsiteY163-706" fmla="*/ 5984417 h 6858000"/>
              <a:gd name="connsiteX164-707" fmla="*/ 162007 w 5734864"/>
              <a:gd name="connsiteY164-708" fmla="*/ 6049043 h 6858000"/>
              <a:gd name="connsiteX165-709" fmla="*/ 156875 w 5734864"/>
              <a:gd name="connsiteY165-710" fmla="*/ 6114000 h 6858000"/>
              <a:gd name="connsiteX166-711" fmla="*/ 165441 w 5734864"/>
              <a:gd name="connsiteY166-712" fmla="*/ 6146938 h 6858000"/>
              <a:gd name="connsiteX167-713" fmla="*/ 165177 w 5734864"/>
              <a:gd name="connsiteY167-714" fmla="*/ 6150658 h 6858000"/>
              <a:gd name="connsiteX168-715" fmla="*/ 161772 w 5734864"/>
              <a:gd name="connsiteY168-716" fmla="*/ 6160011 h 6858000"/>
              <a:gd name="connsiteX169-717" fmla="*/ 160051 w 5734864"/>
              <a:gd name="connsiteY169-718" fmla="*/ 6163393 h 6858000"/>
              <a:gd name="connsiteX170-719" fmla="*/ 158473 w 5734864"/>
              <a:gd name="connsiteY170-720" fmla="*/ 6168628 h 6858000"/>
              <a:gd name="connsiteX171-721" fmla="*/ 158573 w 5734864"/>
              <a:gd name="connsiteY171-722" fmla="*/ 6168799 h 6858000"/>
              <a:gd name="connsiteX172-723" fmla="*/ 146463 w 5734864"/>
              <a:gd name="connsiteY172-724" fmla="*/ 6196671 h 6858000"/>
              <a:gd name="connsiteX173-725" fmla="*/ 150209 w 5734864"/>
              <a:gd name="connsiteY173-726" fmla="*/ 6232365 h 6858000"/>
              <a:gd name="connsiteX174-727" fmla="*/ 148544 w 5734864"/>
              <a:gd name="connsiteY174-728" fmla="*/ 6246162 h 6858000"/>
              <a:gd name="connsiteX175-729" fmla="*/ 148403 w 5734864"/>
              <a:gd name="connsiteY175-730" fmla="*/ 6253754 h 6858000"/>
              <a:gd name="connsiteX176-731" fmla="*/ 138880 w 5734864"/>
              <a:gd name="connsiteY176-732" fmla="*/ 6276449 h 6858000"/>
              <a:gd name="connsiteX177-733" fmla="*/ 138683 w 5734864"/>
              <a:gd name="connsiteY177-734" fmla="*/ 6279721 h 6858000"/>
              <a:gd name="connsiteX178-735" fmla="*/ 130721 w 5734864"/>
              <a:gd name="connsiteY178-736" fmla="*/ 6293675 h 6858000"/>
              <a:gd name="connsiteX179-737" fmla="*/ 120717 w 5734864"/>
              <a:gd name="connsiteY179-738" fmla="*/ 6313967 h 6858000"/>
              <a:gd name="connsiteX180-739" fmla="*/ 120841 w 5734864"/>
              <a:gd name="connsiteY180-740" fmla="*/ 6315437 h 6858000"/>
              <a:gd name="connsiteX181-741" fmla="*/ 115208 w 5734864"/>
              <a:gd name="connsiteY181-742" fmla="*/ 6324024 h 6858000"/>
              <a:gd name="connsiteX182-743" fmla="*/ 101217 w 5734864"/>
              <a:gd name="connsiteY182-744" fmla="*/ 6365923 h 6858000"/>
              <a:gd name="connsiteX183-745" fmla="*/ 74946 w 5734864"/>
              <a:gd name="connsiteY183-746" fmla="*/ 6556817 h 6858000"/>
              <a:gd name="connsiteX184-747" fmla="*/ 16001 w 5734864"/>
              <a:gd name="connsiteY184-748" fmla="*/ 6808678 h 6858000"/>
              <a:gd name="connsiteX185-749" fmla="*/ 0 w 5734864"/>
              <a:gd name="connsiteY185-750" fmla="*/ 6858000 h 6858000"/>
              <a:gd name="connsiteX186-751" fmla="*/ 5734864 w 5734864"/>
              <a:gd name="connsiteY186-752" fmla="*/ 6858000 h 6858000"/>
              <a:gd name="connsiteX187-753" fmla="*/ 5734864 w 5734864"/>
              <a:gd name="connsiteY187-754" fmla="*/ 0 h 6858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 ang="0">
                <a:pos x="connsiteX37-75" y="connsiteY37-76"/>
              </a:cxn>
              <a:cxn ang="0">
                <a:pos x="connsiteX38-77" y="connsiteY38-78"/>
              </a:cxn>
              <a:cxn ang="0">
                <a:pos x="connsiteX39-79" y="connsiteY39-80"/>
              </a:cxn>
              <a:cxn ang="0">
                <a:pos x="connsiteX40-81" y="connsiteY40-82"/>
              </a:cxn>
              <a:cxn ang="0">
                <a:pos x="connsiteX41-83" y="connsiteY41-84"/>
              </a:cxn>
              <a:cxn ang="0">
                <a:pos x="connsiteX42-85" y="connsiteY42-86"/>
              </a:cxn>
              <a:cxn ang="0">
                <a:pos x="connsiteX43-87" y="connsiteY43-88"/>
              </a:cxn>
              <a:cxn ang="0">
                <a:pos x="connsiteX44-89" y="connsiteY44-90"/>
              </a:cxn>
              <a:cxn ang="0">
                <a:pos x="connsiteX45-91" y="connsiteY45-92"/>
              </a:cxn>
              <a:cxn ang="0">
                <a:pos x="connsiteX46-93" y="connsiteY46-94"/>
              </a:cxn>
              <a:cxn ang="0">
                <a:pos x="connsiteX47-95" y="connsiteY47-96"/>
              </a:cxn>
              <a:cxn ang="0">
                <a:pos x="connsiteX48-97" y="connsiteY48-98"/>
              </a:cxn>
              <a:cxn ang="0">
                <a:pos x="connsiteX49-99" y="connsiteY49-100"/>
              </a:cxn>
              <a:cxn ang="0">
                <a:pos x="connsiteX50-101" y="connsiteY50-102"/>
              </a:cxn>
              <a:cxn ang="0">
                <a:pos x="connsiteX51-103" y="connsiteY51-104"/>
              </a:cxn>
              <a:cxn ang="0">
                <a:pos x="connsiteX52-105" y="connsiteY52-106"/>
              </a:cxn>
              <a:cxn ang="0">
                <a:pos x="connsiteX53-107" y="connsiteY53-108"/>
              </a:cxn>
              <a:cxn ang="0">
                <a:pos x="connsiteX54-109" y="connsiteY54-110"/>
              </a:cxn>
              <a:cxn ang="0">
                <a:pos x="connsiteX55-111" y="connsiteY55-112"/>
              </a:cxn>
              <a:cxn ang="0">
                <a:pos x="connsiteX56-113" y="connsiteY56-114"/>
              </a:cxn>
              <a:cxn ang="0">
                <a:pos x="connsiteX57-115" y="connsiteY57-116"/>
              </a:cxn>
              <a:cxn ang="0">
                <a:pos x="connsiteX58-117" y="connsiteY58-118"/>
              </a:cxn>
              <a:cxn ang="0">
                <a:pos x="connsiteX59-119" y="connsiteY59-120"/>
              </a:cxn>
              <a:cxn ang="0">
                <a:pos x="connsiteX60-121" y="connsiteY60-122"/>
              </a:cxn>
              <a:cxn ang="0">
                <a:pos x="connsiteX61-123" y="connsiteY61-124"/>
              </a:cxn>
              <a:cxn ang="0">
                <a:pos x="connsiteX62-125" y="connsiteY62-126"/>
              </a:cxn>
              <a:cxn ang="0">
                <a:pos x="connsiteX63-127" y="connsiteY63-128"/>
              </a:cxn>
              <a:cxn ang="0">
                <a:pos x="connsiteX64-129" y="connsiteY64-130"/>
              </a:cxn>
              <a:cxn ang="0">
                <a:pos x="connsiteX65-131" y="connsiteY65-132"/>
              </a:cxn>
              <a:cxn ang="0">
                <a:pos x="connsiteX66-133" y="connsiteY66-134"/>
              </a:cxn>
              <a:cxn ang="0">
                <a:pos x="connsiteX67-135" y="connsiteY67-136"/>
              </a:cxn>
              <a:cxn ang="0">
                <a:pos x="connsiteX68-137" y="connsiteY68-138"/>
              </a:cxn>
              <a:cxn ang="0">
                <a:pos x="connsiteX69-139" y="connsiteY69-140"/>
              </a:cxn>
              <a:cxn ang="0">
                <a:pos x="connsiteX70-141" y="connsiteY70-142"/>
              </a:cxn>
              <a:cxn ang="0">
                <a:pos x="connsiteX71-143" y="connsiteY71-144"/>
              </a:cxn>
              <a:cxn ang="0">
                <a:pos x="connsiteX72-145" y="connsiteY72-146"/>
              </a:cxn>
              <a:cxn ang="0">
                <a:pos x="connsiteX73-147" y="connsiteY73-148"/>
              </a:cxn>
              <a:cxn ang="0">
                <a:pos x="connsiteX74-149" y="connsiteY74-150"/>
              </a:cxn>
              <a:cxn ang="0">
                <a:pos x="connsiteX75-151" y="connsiteY75-152"/>
              </a:cxn>
              <a:cxn ang="0">
                <a:pos x="connsiteX76-153" y="connsiteY76-154"/>
              </a:cxn>
              <a:cxn ang="0">
                <a:pos x="connsiteX77-155" y="connsiteY77-156"/>
              </a:cxn>
              <a:cxn ang="0">
                <a:pos x="connsiteX78-157" y="connsiteY78-158"/>
              </a:cxn>
              <a:cxn ang="0">
                <a:pos x="connsiteX79-159" y="connsiteY79-160"/>
              </a:cxn>
              <a:cxn ang="0">
                <a:pos x="connsiteX80-161" y="connsiteY80-162"/>
              </a:cxn>
              <a:cxn ang="0">
                <a:pos x="connsiteX81-163" y="connsiteY81-164"/>
              </a:cxn>
              <a:cxn ang="0">
                <a:pos x="connsiteX82-165" y="connsiteY82-166"/>
              </a:cxn>
              <a:cxn ang="0">
                <a:pos x="connsiteX83-167" y="connsiteY83-168"/>
              </a:cxn>
              <a:cxn ang="0">
                <a:pos x="connsiteX84-169" y="connsiteY84-170"/>
              </a:cxn>
              <a:cxn ang="0">
                <a:pos x="connsiteX85-171" y="connsiteY85-172"/>
              </a:cxn>
              <a:cxn ang="0">
                <a:pos x="connsiteX86-173" y="connsiteY86-174"/>
              </a:cxn>
              <a:cxn ang="0">
                <a:pos x="connsiteX87-175" y="connsiteY87-176"/>
              </a:cxn>
              <a:cxn ang="0">
                <a:pos x="connsiteX88-177" y="connsiteY88-178"/>
              </a:cxn>
              <a:cxn ang="0">
                <a:pos x="connsiteX89-179" y="connsiteY89-180"/>
              </a:cxn>
              <a:cxn ang="0">
                <a:pos x="connsiteX90-181" y="connsiteY90-182"/>
              </a:cxn>
              <a:cxn ang="0">
                <a:pos x="connsiteX91-183" y="connsiteY91-184"/>
              </a:cxn>
              <a:cxn ang="0">
                <a:pos x="connsiteX92-185" y="connsiteY92-186"/>
              </a:cxn>
              <a:cxn ang="0">
                <a:pos x="connsiteX93-187" y="connsiteY93-188"/>
              </a:cxn>
              <a:cxn ang="0">
                <a:pos x="connsiteX94-189" y="connsiteY94-190"/>
              </a:cxn>
              <a:cxn ang="0">
                <a:pos x="connsiteX95-191" y="connsiteY95-192"/>
              </a:cxn>
              <a:cxn ang="0">
                <a:pos x="connsiteX96-193" y="connsiteY96-194"/>
              </a:cxn>
              <a:cxn ang="0">
                <a:pos x="connsiteX97-195" y="connsiteY97-196"/>
              </a:cxn>
              <a:cxn ang="0">
                <a:pos x="connsiteX98-197" y="connsiteY98-198"/>
              </a:cxn>
              <a:cxn ang="0">
                <a:pos x="connsiteX99-199" y="connsiteY99-200"/>
              </a:cxn>
              <a:cxn ang="0">
                <a:pos x="connsiteX100-201" y="connsiteY100-202"/>
              </a:cxn>
              <a:cxn ang="0">
                <a:pos x="connsiteX101-203" y="connsiteY101-204"/>
              </a:cxn>
              <a:cxn ang="0">
                <a:pos x="connsiteX102-205" y="connsiteY102-206"/>
              </a:cxn>
              <a:cxn ang="0">
                <a:pos x="connsiteX103-207" y="connsiteY103-208"/>
              </a:cxn>
              <a:cxn ang="0">
                <a:pos x="connsiteX104-209" y="connsiteY104-210"/>
              </a:cxn>
              <a:cxn ang="0">
                <a:pos x="connsiteX105-211" y="connsiteY105-212"/>
              </a:cxn>
              <a:cxn ang="0">
                <a:pos x="connsiteX106-213" y="connsiteY106-214"/>
              </a:cxn>
              <a:cxn ang="0">
                <a:pos x="connsiteX107-215" y="connsiteY107-216"/>
              </a:cxn>
              <a:cxn ang="0">
                <a:pos x="connsiteX108-217" y="connsiteY108-218"/>
              </a:cxn>
              <a:cxn ang="0">
                <a:pos x="connsiteX109-219" y="connsiteY109-220"/>
              </a:cxn>
              <a:cxn ang="0">
                <a:pos x="connsiteX110-221" y="connsiteY110-222"/>
              </a:cxn>
              <a:cxn ang="0">
                <a:pos x="connsiteX111-223" y="connsiteY111-224"/>
              </a:cxn>
              <a:cxn ang="0">
                <a:pos x="connsiteX112-225" y="connsiteY112-226"/>
              </a:cxn>
              <a:cxn ang="0">
                <a:pos x="connsiteX113-227" y="connsiteY113-228"/>
              </a:cxn>
              <a:cxn ang="0">
                <a:pos x="connsiteX114-229" y="connsiteY114-230"/>
              </a:cxn>
              <a:cxn ang="0">
                <a:pos x="connsiteX115-231" y="connsiteY115-232"/>
              </a:cxn>
              <a:cxn ang="0">
                <a:pos x="connsiteX116-233" y="connsiteY116-234"/>
              </a:cxn>
              <a:cxn ang="0">
                <a:pos x="connsiteX117-235" y="connsiteY117-236"/>
              </a:cxn>
              <a:cxn ang="0">
                <a:pos x="connsiteX118-237" y="connsiteY118-238"/>
              </a:cxn>
              <a:cxn ang="0">
                <a:pos x="connsiteX119-239" y="connsiteY119-240"/>
              </a:cxn>
              <a:cxn ang="0">
                <a:pos x="connsiteX120-241" y="connsiteY120-242"/>
              </a:cxn>
              <a:cxn ang="0">
                <a:pos x="connsiteX121-243" y="connsiteY121-244"/>
              </a:cxn>
              <a:cxn ang="0">
                <a:pos x="connsiteX122-245" y="connsiteY122-246"/>
              </a:cxn>
              <a:cxn ang="0">
                <a:pos x="connsiteX123-247" y="connsiteY123-248"/>
              </a:cxn>
              <a:cxn ang="0">
                <a:pos x="connsiteX124-249" y="connsiteY124-250"/>
              </a:cxn>
              <a:cxn ang="0">
                <a:pos x="connsiteX125-251" y="connsiteY125-252"/>
              </a:cxn>
              <a:cxn ang="0">
                <a:pos x="connsiteX126-253" y="connsiteY126-254"/>
              </a:cxn>
              <a:cxn ang="0">
                <a:pos x="connsiteX127-255" y="connsiteY127-256"/>
              </a:cxn>
              <a:cxn ang="0">
                <a:pos x="connsiteX128-257" y="connsiteY128-258"/>
              </a:cxn>
              <a:cxn ang="0">
                <a:pos x="connsiteX129-259" y="connsiteY129-260"/>
              </a:cxn>
              <a:cxn ang="0">
                <a:pos x="connsiteX130-261" y="connsiteY130-262"/>
              </a:cxn>
              <a:cxn ang="0">
                <a:pos x="connsiteX131-263" y="connsiteY131-264"/>
              </a:cxn>
              <a:cxn ang="0">
                <a:pos x="connsiteX132-265" y="connsiteY132-266"/>
              </a:cxn>
              <a:cxn ang="0">
                <a:pos x="connsiteX133-267" y="connsiteY133-268"/>
              </a:cxn>
              <a:cxn ang="0">
                <a:pos x="connsiteX134-269" y="connsiteY134-270"/>
              </a:cxn>
              <a:cxn ang="0">
                <a:pos x="connsiteX135-271" y="connsiteY135-272"/>
              </a:cxn>
              <a:cxn ang="0">
                <a:pos x="connsiteX136-273" y="connsiteY136-274"/>
              </a:cxn>
              <a:cxn ang="0">
                <a:pos x="connsiteX137-275" y="connsiteY137-276"/>
              </a:cxn>
              <a:cxn ang="0">
                <a:pos x="connsiteX138-277" y="connsiteY138-278"/>
              </a:cxn>
              <a:cxn ang="0">
                <a:pos x="connsiteX139-279" y="connsiteY139-280"/>
              </a:cxn>
              <a:cxn ang="0">
                <a:pos x="connsiteX140-281" y="connsiteY140-282"/>
              </a:cxn>
              <a:cxn ang="0">
                <a:pos x="connsiteX141-283" y="connsiteY141-284"/>
              </a:cxn>
              <a:cxn ang="0">
                <a:pos x="connsiteX142-285" y="connsiteY142-286"/>
              </a:cxn>
              <a:cxn ang="0">
                <a:pos x="connsiteX143-287" y="connsiteY143-288"/>
              </a:cxn>
              <a:cxn ang="0">
                <a:pos x="connsiteX144-289" y="connsiteY144-290"/>
              </a:cxn>
              <a:cxn ang="0">
                <a:pos x="connsiteX145-291" y="connsiteY145-292"/>
              </a:cxn>
              <a:cxn ang="0">
                <a:pos x="connsiteX146-293" y="connsiteY146-294"/>
              </a:cxn>
              <a:cxn ang="0">
                <a:pos x="connsiteX147-295" y="connsiteY147-296"/>
              </a:cxn>
              <a:cxn ang="0">
                <a:pos x="connsiteX148-297" y="connsiteY148-298"/>
              </a:cxn>
              <a:cxn ang="0">
                <a:pos x="connsiteX149-299" y="connsiteY149-300"/>
              </a:cxn>
              <a:cxn ang="0">
                <a:pos x="connsiteX150-301" y="connsiteY150-302"/>
              </a:cxn>
              <a:cxn ang="0">
                <a:pos x="connsiteX151-303" y="connsiteY151-304"/>
              </a:cxn>
              <a:cxn ang="0">
                <a:pos x="connsiteX152-305" y="connsiteY152-306"/>
              </a:cxn>
              <a:cxn ang="0">
                <a:pos x="connsiteX153-307" y="connsiteY153-308"/>
              </a:cxn>
              <a:cxn ang="0">
                <a:pos x="connsiteX154-309" y="connsiteY154-310"/>
              </a:cxn>
              <a:cxn ang="0">
                <a:pos x="connsiteX155-311" y="connsiteY155-312"/>
              </a:cxn>
              <a:cxn ang="0">
                <a:pos x="connsiteX156-313" y="connsiteY156-314"/>
              </a:cxn>
              <a:cxn ang="0">
                <a:pos x="connsiteX157-315" y="connsiteY157-316"/>
              </a:cxn>
              <a:cxn ang="0">
                <a:pos x="connsiteX158-317" y="connsiteY158-318"/>
              </a:cxn>
              <a:cxn ang="0">
                <a:pos x="connsiteX159-319" y="connsiteY159-320"/>
              </a:cxn>
              <a:cxn ang="0">
                <a:pos x="connsiteX160-321" y="connsiteY160-322"/>
              </a:cxn>
              <a:cxn ang="0">
                <a:pos x="connsiteX161-323" y="connsiteY161-324"/>
              </a:cxn>
              <a:cxn ang="0">
                <a:pos x="connsiteX162-325" y="connsiteY162-326"/>
              </a:cxn>
              <a:cxn ang="0">
                <a:pos x="connsiteX163-327" y="connsiteY163-328"/>
              </a:cxn>
              <a:cxn ang="0">
                <a:pos x="connsiteX164-329" y="connsiteY164-330"/>
              </a:cxn>
              <a:cxn ang="0">
                <a:pos x="connsiteX165-331" y="connsiteY165-332"/>
              </a:cxn>
              <a:cxn ang="0">
                <a:pos x="connsiteX166-333" y="connsiteY166-334"/>
              </a:cxn>
              <a:cxn ang="0">
                <a:pos x="connsiteX167-335" y="connsiteY167-336"/>
              </a:cxn>
              <a:cxn ang="0">
                <a:pos x="connsiteX168-337" y="connsiteY168-338"/>
              </a:cxn>
              <a:cxn ang="0">
                <a:pos x="connsiteX169-339" y="connsiteY169-340"/>
              </a:cxn>
              <a:cxn ang="0">
                <a:pos x="connsiteX170-341" y="connsiteY170-342"/>
              </a:cxn>
              <a:cxn ang="0">
                <a:pos x="connsiteX171-343" y="connsiteY171-344"/>
              </a:cxn>
              <a:cxn ang="0">
                <a:pos x="connsiteX172-345" y="connsiteY172-346"/>
              </a:cxn>
              <a:cxn ang="0">
                <a:pos x="connsiteX173-347" y="connsiteY173-348"/>
              </a:cxn>
              <a:cxn ang="0">
                <a:pos x="connsiteX174-349" y="connsiteY174-350"/>
              </a:cxn>
              <a:cxn ang="0">
                <a:pos x="connsiteX175-351" y="connsiteY175-352"/>
              </a:cxn>
              <a:cxn ang="0">
                <a:pos x="connsiteX176-353" y="connsiteY176-354"/>
              </a:cxn>
              <a:cxn ang="0">
                <a:pos x="connsiteX177-355" y="connsiteY177-356"/>
              </a:cxn>
              <a:cxn ang="0">
                <a:pos x="connsiteX178-357" y="connsiteY178-358"/>
              </a:cxn>
              <a:cxn ang="0">
                <a:pos x="connsiteX179-359" y="connsiteY179-360"/>
              </a:cxn>
              <a:cxn ang="0">
                <a:pos x="connsiteX180-361" y="connsiteY180-362"/>
              </a:cxn>
              <a:cxn ang="0">
                <a:pos x="connsiteX181-363" y="connsiteY181-364"/>
              </a:cxn>
              <a:cxn ang="0">
                <a:pos x="connsiteX182-365" y="connsiteY182-366"/>
              </a:cxn>
              <a:cxn ang="0">
                <a:pos x="connsiteX183-367" y="connsiteY183-368"/>
              </a:cxn>
              <a:cxn ang="0">
                <a:pos x="connsiteX184-369" y="connsiteY184-370"/>
              </a:cxn>
              <a:cxn ang="0">
                <a:pos x="connsiteX185-371" y="connsiteY185-372"/>
              </a:cxn>
              <a:cxn ang="0">
                <a:pos x="connsiteX186-373" y="connsiteY186-374"/>
              </a:cxn>
              <a:cxn ang="0">
                <a:pos x="connsiteX187-375" y="connsiteY187-376"/>
              </a:cxn>
            </a:cxnLst>
            <a:rect l="l" t="t" r="r" b="b"/>
            <a:pathLst>
              <a:path w="5734864" h="6858000">
                <a:moveTo>
                  <a:pt x="5734864" y="0"/>
                </a:moveTo>
                <a:lnTo>
                  <a:pt x="771611" y="0"/>
                </a:lnTo>
                <a:cubicBezTo>
                  <a:pt x="771634" y="16369"/>
                  <a:pt x="771656" y="32739"/>
                  <a:pt x="771679" y="49108"/>
                </a:cubicBezTo>
                <a:cubicBezTo>
                  <a:pt x="775201" y="55622"/>
                  <a:pt x="788724" y="196721"/>
                  <a:pt x="794248" y="200968"/>
                </a:cubicBezTo>
                <a:lnTo>
                  <a:pt x="801749" y="414071"/>
                </a:lnTo>
                <a:cubicBezTo>
                  <a:pt x="807329" y="440933"/>
                  <a:pt x="835107" y="598697"/>
                  <a:pt x="818548" y="585467"/>
                </a:cubicBezTo>
                <a:cubicBezTo>
                  <a:pt x="856197" y="664140"/>
                  <a:pt x="837895" y="708473"/>
                  <a:pt x="857476" y="800623"/>
                </a:cubicBezTo>
                <a:cubicBezTo>
                  <a:pt x="822401" y="857344"/>
                  <a:pt x="855723" y="824571"/>
                  <a:pt x="851083" y="878903"/>
                </a:cubicBezTo>
                <a:cubicBezTo>
                  <a:pt x="884811" y="859448"/>
                  <a:pt x="834648" y="946397"/>
                  <a:pt x="873564" y="943826"/>
                </a:cubicBezTo>
                <a:cubicBezTo>
                  <a:pt x="871487" y="953795"/>
                  <a:pt x="868248" y="963533"/>
                  <a:pt x="864705" y="973328"/>
                </a:cubicBezTo>
                <a:lnTo>
                  <a:pt x="862869" y="978457"/>
                </a:lnTo>
                <a:lnTo>
                  <a:pt x="862233" y="998041"/>
                </a:lnTo>
                <a:lnTo>
                  <a:pt x="853665" y="1004750"/>
                </a:lnTo>
                <a:lnTo>
                  <a:pt x="847865" y="1070795"/>
                </a:lnTo>
                <a:cubicBezTo>
                  <a:pt x="870234" y="1110486"/>
                  <a:pt x="833172" y="1190441"/>
                  <a:pt x="862786" y="1238994"/>
                </a:cubicBezTo>
                <a:cubicBezTo>
                  <a:pt x="864699" y="1290599"/>
                  <a:pt x="860615" y="1347716"/>
                  <a:pt x="859345" y="1380427"/>
                </a:cubicBezTo>
                <a:cubicBezTo>
                  <a:pt x="845703" y="1396391"/>
                  <a:pt x="873184" y="1435525"/>
                  <a:pt x="855172" y="1435262"/>
                </a:cubicBezTo>
                <a:lnTo>
                  <a:pt x="860494" y="1453861"/>
                </a:lnTo>
                <a:lnTo>
                  <a:pt x="853731" y="1467047"/>
                </a:lnTo>
                <a:cubicBezTo>
                  <a:pt x="846549" y="1480528"/>
                  <a:pt x="841728" y="1491093"/>
                  <a:pt x="845847" y="1502307"/>
                </a:cubicBezTo>
                <a:lnTo>
                  <a:pt x="817613" y="1565166"/>
                </a:lnTo>
                <a:cubicBezTo>
                  <a:pt x="805468" y="1557258"/>
                  <a:pt x="816534" y="1596564"/>
                  <a:pt x="804223" y="1601941"/>
                </a:cubicBezTo>
                <a:cubicBezTo>
                  <a:pt x="794287" y="1604654"/>
                  <a:pt x="795328" y="1617209"/>
                  <a:pt x="791773" y="1627005"/>
                </a:cubicBezTo>
                <a:cubicBezTo>
                  <a:pt x="781684" y="1634393"/>
                  <a:pt x="772978" y="1683187"/>
                  <a:pt x="774645" y="1699922"/>
                </a:cubicBezTo>
                <a:cubicBezTo>
                  <a:pt x="785341" y="1746767"/>
                  <a:pt x="744845" y="1787099"/>
                  <a:pt x="752343" y="1824604"/>
                </a:cubicBezTo>
                <a:cubicBezTo>
                  <a:pt x="751502" y="1834578"/>
                  <a:pt x="749297" y="1842929"/>
                  <a:pt x="746254" y="1850222"/>
                </a:cubicBezTo>
                <a:lnTo>
                  <a:pt x="728600" y="1869603"/>
                </a:lnTo>
                <a:lnTo>
                  <a:pt x="724396" y="1883104"/>
                </a:lnTo>
                <a:lnTo>
                  <a:pt x="722165" y="1885924"/>
                </a:lnTo>
                <a:lnTo>
                  <a:pt x="721338" y="1887123"/>
                </a:lnTo>
                <a:lnTo>
                  <a:pt x="714840" y="1902274"/>
                </a:lnTo>
                <a:lnTo>
                  <a:pt x="722847" y="1929891"/>
                </a:lnTo>
                <a:lnTo>
                  <a:pt x="714660" y="1982709"/>
                </a:lnTo>
                <a:cubicBezTo>
                  <a:pt x="727725" y="2006201"/>
                  <a:pt x="714739" y="1997091"/>
                  <a:pt x="710759" y="2013010"/>
                </a:cubicBezTo>
                <a:cubicBezTo>
                  <a:pt x="707970" y="2027531"/>
                  <a:pt x="700788" y="2054714"/>
                  <a:pt x="697927" y="2069833"/>
                </a:cubicBezTo>
                <a:cubicBezTo>
                  <a:pt x="685211" y="2080229"/>
                  <a:pt x="698762" y="2088241"/>
                  <a:pt x="693594" y="2103731"/>
                </a:cubicBezTo>
                <a:cubicBezTo>
                  <a:pt x="688481" y="2110649"/>
                  <a:pt x="687183" y="2115973"/>
                  <a:pt x="691109" y="2124027"/>
                </a:cubicBezTo>
                <a:cubicBezTo>
                  <a:pt x="666413" y="2155740"/>
                  <a:pt x="688031" y="2144874"/>
                  <a:pt x="676593" y="2176182"/>
                </a:cubicBezTo>
                <a:cubicBezTo>
                  <a:pt x="665190" y="2202944"/>
                  <a:pt x="656416" y="2233857"/>
                  <a:pt x="633227" y="2258036"/>
                </a:cubicBezTo>
                <a:cubicBezTo>
                  <a:pt x="626930" y="2262191"/>
                  <a:pt x="623498" y="2274069"/>
                  <a:pt x="625564" y="2284567"/>
                </a:cubicBezTo>
                <a:cubicBezTo>
                  <a:pt x="625918" y="2286374"/>
                  <a:pt x="626427" y="2288071"/>
                  <a:pt x="627074" y="2289605"/>
                </a:cubicBezTo>
                <a:cubicBezTo>
                  <a:pt x="619029" y="2296628"/>
                  <a:pt x="616453" y="2303188"/>
                  <a:pt x="614574" y="2308717"/>
                </a:cubicBezTo>
                <a:lnTo>
                  <a:pt x="606890" y="2320662"/>
                </a:lnTo>
                <a:lnTo>
                  <a:pt x="605558" y="2327897"/>
                </a:lnTo>
                <a:lnTo>
                  <a:pt x="602202" y="2357749"/>
                </a:lnTo>
                <a:lnTo>
                  <a:pt x="600213" y="2364905"/>
                </a:lnTo>
                <a:lnTo>
                  <a:pt x="597160" y="2388351"/>
                </a:lnTo>
                <a:lnTo>
                  <a:pt x="597982" y="2402296"/>
                </a:lnTo>
                <a:lnTo>
                  <a:pt x="593150" y="2420015"/>
                </a:lnTo>
                <a:cubicBezTo>
                  <a:pt x="593044" y="2420926"/>
                  <a:pt x="592939" y="2421838"/>
                  <a:pt x="592833" y="2422749"/>
                </a:cubicBezTo>
                <a:lnTo>
                  <a:pt x="594479" y="2426002"/>
                </a:lnTo>
                <a:cubicBezTo>
                  <a:pt x="594168" y="2427683"/>
                  <a:pt x="593118" y="2429721"/>
                  <a:pt x="591963" y="2431950"/>
                </a:cubicBezTo>
                <a:cubicBezTo>
                  <a:pt x="591823" y="2432599"/>
                  <a:pt x="591684" y="2433248"/>
                  <a:pt x="591544" y="2433897"/>
                </a:cubicBezTo>
                <a:lnTo>
                  <a:pt x="589519" y="2451398"/>
                </a:lnTo>
                <a:cubicBezTo>
                  <a:pt x="589692" y="2452777"/>
                  <a:pt x="589864" y="2454157"/>
                  <a:pt x="590037" y="2455536"/>
                </a:cubicBezTo>
                <a:lnTo>
                  <a:pt x="588179" y="2462981"/>
                </a:lnTo>
                <a:lnTo>
                  <a:pt x="583434" y="2503991"/>
                </a:lnTo>
                <a:cubicBezTo>
                  <a:pt x="576530" y="2566058"/>
                  <a:pt x="570433" y="2625224"/>
                  <a:pt x="567942" y="2652936"/>
                </a:cubicBezTo>
                <a:cubicBezTo>
                  <a:pt x="570864" y="2658290"/>
                  <a:pt x="572739" y="2664095"/>
                  <a:pt x="573869" y="2670188"/>
                </a:cubicBezTo>
                <a:lnTo>
                  <a:pt x="575243" y="2688114"/>
                </a:lnTo>
                <a:lnTo>
                  <a:pt x="573824" y="2689856"/>
                </a:lnTo>
                <a:cubicBezTo>
                  <a:pt x="569972" y="2698471"/>
                  <a:pt x="569572" y="2704494"/>
                  <a:pt x="570699" y="2709353"/>
                </a:cubicBezTo>
                <a:lnTo>
                  <a:pt x="573192" y="2714527"/>
                </a:lnTo>
                <a:cubicBezTo>
                  <a:pt x="572809" y="2719080"/>
                  <a:pt x="572427" y="2723634"/>
                  <a:pt x="572044" y="2728187"/>
                </a:cubicBezTo>
                <a:cubicBezTo>
                  <a:pt x="572184" y="2737412"/>
                  <a:pt x="572325" y="2746638"/>
                  <a:pt x="572465" y="2755863"/>
                </a:cubicBezTo>
                <a:lnTo>
                  <a:pt x="570028" y="2760324"/>
                </a:lnTo>
                <a:lnTo>
                  <a:pt x="566748" y="2800948"/>
                </a:lnTo>
                <a:lnTo>
                  <a:pt x="565509" y="2801167"/>
                </a:lnTo>
                <a:cubicBezTo>
                  <a:pt x="562655" y="2802587"/>
                  <a:pt x="560408" y="2805381"/>
                  <a:pt x="559367" y="2811129"/>
                </a:cubicBezTo>
                <a:cubicBezTo>
                  <a:pt x="543471" y="2797318"/>
                  <a:pt x="552020" y="2812773"/>
                  <a:pt x="550354" y="2830949"/>
                </a:cubicBezTo>
                <a:cubicBezTo>
                  <a:pt x="525292" y="2813553"/>
                  <a:pt x="531129" y="2868192"/>
                  <a:pt x="514795" y="2872433"/>
                </a:cubicBezTo>
                <a:lnTo>
                  <a:pt x="509875" y="2923099"/>
                </a:lnTo>
                <a:lnTo>
                  <a:pt x="509577" y="2923197"/>
                </a:lnTo>
                <a:cubicBezTo>
                  <a:pt x="508704" y="2924865"/>
                  <a:pt x="508038" y="2927556"/>
                  <a:pt x="507597" y="2931868"/>
                </a:cubicBezTo>
                <a:cubicBezTo>
                  <a:pt x="507524" y="2934019"/>
                  <a:pt x="507452" y="2936171"/>
                  <a:pt x="507379" y="2938322"/>
                </a:cubicBezTo>
                <a:lnTo>
                  <a:pt x="504725" y="2954519"/>
                </a:lnTo>
                <a:lnTo>
                  <a:pt x="502018" y="2959643"/>
                </a:lnTo>
                <a:lnTo>
                  <a:pt x="498360" y="2961019"/>
                </a:lnTo>
                <a:lnTo>
                  <a:pt x="498483" y="2962590"/>
                </a:lnTo>
                <a:cubicBezTo>
                  <a:pt x="502388" y="2975027"/>
                  <a:pt x="510202" y="2980016"/>
                  <a:pt x="484403" y="2990538"/>
                </a:cubicBezTo>
                <a:cubicBezTo>
                  <a:pt x="489425" y="3018352"/>
                  <a:pt x="474337" y="3021029"/>
                  <a:pt x="463075" y="3055956"/>
                </a:cubicBezTo>
                <a:cubicBezTo>
                  <a:pt x="469487" y="3072485"/>
                  <a:pt x="464165" y="3083955"/>
                  <a:pt x="455013" y="3094482"/>
                </a:cubicBezTo>
                <a:cubicBezTo>
                  <a:pt x="453131" y="3130054"/>
                  <a:pt x="437643" y="3160106"/>
                  <a:pt x="428391" y="3198850"/>
                </a:cubicBezTo>
                <a:lnTo>
                  <a:pt x="401440" y="3307560"/>
                </a:lnTo>
                <a:lnTo>
                  <a:pt x="386076" y="3373943"/>
                </a:lnTo>
                <a:cubicBezTo>
                  <a:pt x="386236" y="3376061"/>
                  <a:pt x="380537" y="3378856"/>
                  <a:pt x="374726" y="3381364"/>
                </a:cubicBezTo>
                <a:lnTo>
                  <a:pt x="369145" y="3383729"/>
                </a:lnTo>
                <a:lnTo>
                  <a:pt x="364294" y="3414159"/>
                </a:lnTo>
                <a:lnTo>
                  <a:pt x="366450" y="3436925"/>
                </a:lnTo>
                <a:lnTo>
                  <a:pt x="351743" y="3521619"/>
                </a:lnTo>
                <a:lnTo>
                  <a:pt x="345784" y="3603757"/>
                </a:lnTo>
                <a:cubicBezTo>
                  <a:pt x="345255" y="3619979"/>
                  <a:pt x="344727" y="3636202"/>
                  <a:pt x="344198" y="3652424"/>
                </a:cubicBezTo>
                <a:lnTo>
                  <a:pt x="352450" y="3665222"/>
                </a:lnTo>
                <a:lnTo>
                  <a:pt x="342621" y="3700804"/>
                </a:lnTo>
                <a:lnTo>
                  <a:pt x="341514" y="3734774"/>
                </a:lnTo>
                <a:cubicBezTo>
                  <a:pt x="341212" y="3751567"/>
                  <a:pt x="340909" y="3768360"/>
                  <a:pt x="340607" y="3785153"/>
                </a:cubicBezTo>
                <a:cubicBezTo>
                  <a:pt x="340640" y="3786161"/>
                  <a:pt x="340674" y="3787169"/>
                  <a:pt x="340707" y="3788177"/>
                </a:cubicBezTo>
                <a:cubicBezTo>
                  <a:pt x="340592" y="3791719"/>
                  <a:pt x="340476" y="3795261"/>
                  <a:pt x="340361" y="3798803"/>
                </a:cubicBezTo>
                <a:cubicBezTo>
                  <a:pt x="340121" y="3812119"/>
                  <a:pt x="339882" y="3825434"/>
                  <a:pt x="339642" y="3838750"/>
                </a:cubicBezTo>
                <a:cubicBezTo>
                  <a:pt x="337363" y="3949044"/>
                  <a:pt x="361794" y="3960437"/>
                  <a:pt x="360295" y="4015196"/>
                </a:cubicBezTo>
                <a:lnTo>
                  <a:pt x="339043" y="4052778"/>
                </a:lnTo>
                <a:lnTo>
                  <a:pt x="339343" y="4096257"/>
                </a:lnTo>
                <a:cubicBezTo>
                  <a:pt x="362058" y="4159145"/>
                  <a:pt x="332404" y="4250479"/>
                  <a:pt x="340786" y="4321136"/>
                </a:cubicBezTo>
                <a:cubicBezTo>
                  <a:pt x="341421" y="4376624"/>
                  <a:pt x="344189" y="4407708"/>
                  <a:pt x="343158" y="4429174"/>
                </a:cubicBezTo>
                <a:cubicBezTo>
                  <a:pt x="340948" y="4436304"/>
                  <a:pt x="337887" y="4443121"/>
                  <a:pt x="334599" y="4449938"/>
                </a:cubicBezTo>
                <a:lnTo>
                  <a:pt x="332890" y="4453515"/>
                </a:lnTo>
                <a:lnTo>
                  <a:pt x="331105" y="4467941"/>
                </a:lnTo>
                <a:lnTo>
                  <a:pt x="324289" y="4471861"/>
                </a:lnTo>
                <a:lnTo>
                  <a:pt x="317079" y="4493468"/>
                </a:lnTo>
                <a:cubicBezTo>
                  <a:pt x="315353" y="4501584"/>
                  <a:pt x="314639" y="4510343"/>
                  <a:pt x="315557" y="4520067"/>
                </a:cubicBezTo>
                <a:cubicBezTo>
                  <a:pt x="315451" y="4525669"/>
                  <a:pt x="315346" y="4531270"/>
                  <a:pt x="315240" y="4536872"/>
                </a:cubicBezTo>
                <a:lnTo>
                  <a:pt x="316200" y="4538297"/>
                </a:lnTo>
                <a:cubicBezTo>
                  <a:pt x="316738" y="4541182"/>
                  <a:pt x="316785" y="4544563"/>
                  <a:pt x="317507" y="4547582"/>
                </a:cubicBezTo>
                <a:cubicBezTo>
                  <a:pt x="322716" y="4552468"/>
                  <a:pt x="324912" y="4582137"/>
                  <a:pt x="323078" y="4592102"/>
                </a:cubicBezTo>
                <a:cubicBezTo>
                  <a:pt x="314597" y="4619728"/>
                  <a:pt x="334923" y="4645745"/>
                  <a:pt x="328722" y="4667914"/>
                </a:cubicBezTo>
                <a:cubicBezTo>
                  <a:pt x="330810" y="4685069"/>
                  <a:pt x="333803" y="4690356"/>
                  <a:pt x="335597" y="4695035"/>
                </a:cubicBezTo>
                <a:lnTo>
                  <a:pt x="339485" y="4695979"/>
                </a:lnTo>
                <a:lnTo>
                  <a:pt x="341089" y="4704268"/>
                </a:lnTo>
                <a:lnTo>
                  <a:pt x="342177" y="4706060"/>
                </a:lnTo>
                <a:cubicBezTo>
                  <a:pt x="344268" y="4709474"/>
                  <a:pt x="346234" y="4712931"/>
                  <a:pt x="347751" y="4716754"/>
                </a:cubicBezTo>
                <a:lnTo>
                  <a:pt x="344125" y="4764669"/>
                </a:lnTo>
                <a:lnTo>
                  <a:pt x="340188" y="4779386"/>
                </a:lnTo>
                <a:lnTo>
                  <a:pt x="335146" y="4787491"/>
                </a:lnTo>
                <a:lnTo>
                  <a:pt x="319124" y="4843514"/>
                </a:lnTo>
                <a:lnTo>
                  <a:pt x="305956" y="4881505"/>
                </a:lnTo>
                <a:lnTo>
                  <a:pt x="301062" y="4889332"/>
                </a:lnTo>
                <a:lnTo>
                  <a:pt x="302141" y="4899400"/>
                </a:lnTo>
                <a:cubicBezTo>
                  <a:pt x="302767" y="4900706"/>
                  <a:pt x="303536" y="4901803"/>
                  <a:pt x="304424" y="4902664"/>
                </a:cubicBezTo>
                <a:lnTo>
                  <a:pt x="293123" y="4932769"/>
                </a:lnTo>
                <a:lnTo>
                  <a:pt x="292275" y="4936482"/>
                </a:lnTo>
                <a:lnTo>
                  <a:pt x="288304" y="4962325"/>
                </a:lnTo>
                <a:cubicBezTo>
                  <a:pt x="288009" y="4988948"/>
                  <a:pt x="287715" y="5015570"/>
                  <a:pt x="287420" y="5042193"/>
                </a:cubicBezTo>
                <a:cubicBezTo>
                  <a:pt x="295373" y="5039737"/>
                  <a:pt x="281659" y="5060438"/>
                  <a:pt x="287020" y="5065655"/>
                </a:cubicBezTo>
                <a:cubicBezTo>
                  <a:pt x="291675" y="5068928"/>
                  <a:pt x="288601" y="5075970"/>
                  <a:pt x="288488" y="5082216"/>
                </a:cubicBezTo>
                <a:cubicBezTo>
                  <a:pt x="292282" y="5088207"/>
                  <a:pt x="287008" y="5117775"/>
                  <a:pt x="282763" y="5127114"/>
                </a:cubicBezTo>
                <a:cubicBezTo>
                  <a:pt x="267723" y="5152218"/>
                  <a:pt x="280799" y="5182399"/>
                  <a:pt x="269316" y="5202682"/>
                </a:cubicBezTo>
                <a:cubicBezTo>
                  <a:pt x="267050" y="5219969"/>
                  <a:pt x="268614" y="5225841"/>
                  <a:pt x="269174" y="5230835"/>
                </a:cubicBezTo>
                <a:lnTo>
                  <a:pt x="272679" y="5232660"/>
                </a:lnTo>
                <a:lnTo>
                  <a:pt x="272160" y="5241150"/>
                </a:lnTo>
                <a:lnTo>
                  <a:pt x="272760" y="5243156"/>
                </a:lnTo>
                <a:cubicBezTo>
                  <a:pt x="273922" y="5246984"/>
                  <a:pt x="274952" y="5250824"/>
                  <a:pt x="275462" y="5254919"/>
                </a:cubicBezTo>
                <a:cubicBezTo>
                  <a:pt x="258407" y="5258851"/>
                  <a:pt x="276976" y="5290392"/>
                  <a:pt x="262897" y="5286259"/>
                </a:cubicBezTo>
                <a:cubicBezTo>
                  <a:pt x="262724" y="5309439"/>
                  <a:pt x="239612" y="5337531"/>
                  <a:pt x="252761" y="5357801"/>
                </a:cubicBezTo>
                <a:cubicBezTo>
                  <a:pt x="248775" y="5392256"/>
                  <a:pt x="247799" y="5423412"/>
                  <a:pt x="242360" y="5460080"/>
                </a:cubicBezTo>
                <a:cubicBezTo>
                  <a:pt x="232632" y="5488478"/>
                  <a:pt x="242025" y="5519143"/>
                  <a:pt x="229880" y="5539714"/>
                </a:cubicBezTo>
                <a:cubicBezTo>
                  <a:pt x="230558" y="5572454"/>
                  <a:pt x="222150" y="5613340"/>
                  <a:pt x="204283" y="5639080"/>
                </a:cubicBezTo>
                <a:cubicBezTo>
                  <a:pt x="201596" y="5674226"/>
                  <a:pt x="191051" y="5680198"/>
                  <a:pt x="198948" y="5710958"/>
                </a:cubicBezTo>
                <a:cubicBezTo>
                  <a:pt x="196338" y="5713534"/>
                  <a:pt x="194185" y="5716550"/>
                  <a:pt x="192367" y="5719859"/>
                </a:cubicBezTo>
                <a:lnTo>
                  <a:pt x="188035" y="5729935"/>
                </a:lnTo>
                <a:lnTo>
                  <a:pt x="188428" y="5731182"/>
                </a:lnTo>
                <a:lnTo>
                  <a:pt x="181635" y="5753538"/>
                </a:lnTo>
                <a:lnTo>
                  <a:pt x="169744" y="5796307"/>
                </a:lnTo>
                <a:lnTo>
                  <a:pt x="170351" y="5796644"/>
                </a:lnTo>
                <a:cubicBezTo>
                  <a:pt x="171558" y="5797954"/>
                  <a:pt x="172173" y="5799948"/>
                  <a:pt x="171559" y="5803435"/>
                </a:cubicBezTo>
                <a:cubicBezTo>
                  <a:pt x="182664" y="5798231"/>
                  <a:pt x="175075" y="5805646"/>
                  <a:pt x="172284" y="5816391"/>
                </a:cubicBezTo>
                <a:cubicBezTo>
                  <a:pt x="188911" y="5810703"/>
                  <a:pt x="174844" y="5841128"/>
                  <a:pt x="182542" y="5846382"/>
                </a:cubicBezTo>
                <a:cubicBezTo>
                  <a:pt x="180118" y="5854404"/>
                  <a:pt x="177856" y="5862781"/>
                  <a:pt x="175877" y="5871336"/>
                </a:cubicBezTo>
                <a:lnTo>
                  <a:pt x="174910" y="5876376"/>
                </a:lnTo>
                <a:lnTo>
                  <a:pt x="175047" y="5876483"/>
                </a:lnTo>
                <a:cubicBezTo>
                  <a:pt x="175167" y="5877594"/>
                  <a:pt x="174973" y="5879257"/>
                  <a:pt x="174335" y="5881814"/>
                </a:cubicBezTo>
                <a:lnTo>
                  <a:pt x="171273" y="5895339"/>
                </a:lnTo>
                <a:cubicBezTo>
                  <a:pt x="171401" y="5896476"/>
                  <a:pt x="171530" y="5897612"/>
                  <a:pt x="171658" y="5898749"/>
                </a:cubicBezTo>
                <a:lnTo>
                  <a:pt x="174658" y="5919558"/>
                </a:lnTo>
                <a:cubicBezTo>
                  <a:pt x="173958" y="5933601"/>
                  <a:pt x="171208" y="5962838"/>
                  <a:pt x="169099" y="5984417"/>
                </a:cubicBezTo>
                <a:cubicBezTo>
                  <a:pt x="162916" y="6005205"/>
                  <a:pt x="164971" y="6025162"/>
                  <a:pt x="162007" y="6049043"/>
                </a:cubicBezTo>
                <a:cubicBezTo>
                  <a:pt x="150795" y="6073830"/>
                  <a:pt x="160091" y="6088483"/>
                  <a:pt x="156875" y="6114000"/>
                </a:cubicBezTo>
                <a:cubicBezTo>
                  <a:pt x="141597" y="6134477"/>
                  <a:pt x="163381" y="6133378"/>
                  <a:pt x="165441" y="6146938"/>
                </a:cubicBezTo>
                <a:lnTo>
                  <a:pt x="165177" y="6150658"/>
                </a:lnTo>
                <a:lnTo>
                  <a:pt x="161772" y="6160011"/>
                </a:lnTo>
                <a:lnTo>
                  <a:pt x="160051" y="6163393"/>
                </a:lnTo>
                <a:cubicBezTo>
                  <a:pt x="159032" y="6165775"/>
                  <a:pt x="158564" y="6167421"/>
                  <a:pt x="158473" y="6168628"/>
                </a:cubicBezTo>
                <a:cubicBezTo>
                  <a:pt x="158506" y="6168685"/>
                  <a:pt x="158540" y="6168742"/>
                  <a:pt x="158573" y="6168799"/>
                </a:cubicBezTo>
                <a:lnTo>
                  <a:pt x="146463" y="6196671"/>
                </a:lnTo>
                <a:cubicBezTo>
                  <a:pt x="152348" y="6205503"/>
                  <a:pt x="134460" y="6231012"/>
                  <a:pt x="150209" y="6232365"/>
                </a:cubicBezTo>
                <a:cubicBezTo>
                  <a:pt x="145821" y="6242321"/>
                  <a:pt x="137774" y="6246719"/>
                  <a:pt x="148544" y="6246162"/>
                </a:cubicBezTo>
                <a:cubicBezTo>
                  <a:pt x="147378" y="6249522"/>
                  <a:pt x="147566" y="6251866"/>
                  <a:pt x="148403" y="6253754"/>
                </a:cubicBezTo>
                <a:lnTo>
                  <a:pt x="138880" y="6276449"/>
                </a:lnTo>
                <a:cubicBezTo>
                  <a:pt x="138814" y="6277540"/>
                  <a:pt x="138749" y="6278630"/>
                  <a:pt x="138683" y="6279721"/>
                </a:cubicBezTo>
                <a:lnTo>
                  <a:pt x="130721" y="6293675"/>
                </a:lnTo>
                <a:lnTo>
                  <a:pt x="120717" y="6313967"/>
                </a:lnTo>
                <a:cubicBezTo>
                  <a:pt x="120758" y="6314457"/>
                  <a:pt x="120800" y="6314947"/>
                  <a:pt x="120841" y="6315437"/>
                </a:cubicBezTo>
                <a:lnTo>
                  <a:pt x="115208" y="6324024"/>
                </a:lnTo>
                <a:cubicBezTo>
                  <a:pt x="113007" y="6326672"/>
                  <a:pt x="103991" y="6364381"/>
                  <a:pt x="101217" y="6365923"/>
                </a:cubicBezTo>
                <a:lnTo>
                  <a:pt x="74946" y="6556817"/>
                </a:lnTo>
                <a:cubicBezTo>
                  <a:pt x="55357" y="6665926"/>
                  <a:pt x="35695" y="6744075"/>
                  <a:pt x="16001" y="6808678"/>
                </a:cubicBezTo>
                <a:lnTo>
                  <a:pt x="0" y="6858000"/>
                </a:lnTo>
                <a:lnTo>
                  <a:pt x="5734864" y="6858000"/>
                </a:lnTo>
                <a:lnTo>
                  <a:pt x="5734864"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ctrTitle"/>
          </p:nvPr>
        </p:nvSpPr>
        <p:spPr>
          <a:xfrm>
            <a:off x="317611" y="1841870"/>
            <a:ext cx="4966533" cy="4144944"/>
          </a:xfrm>
        </p:spPr>
        <p:txBody>
          <a:bodyPr>
            <a:noAutofit/>
          </a:bodyPr>
          <a:lstStyle/>
          <a:p>
            <a:r>
              <a:rPr lang="en-US" sz="3200" b="1" dirty="0" smtClean="0"/>
              <a:t>L</a:t>
            </a:r>
            <a:r>
              <a:rPr lang="en-IN" altLang="en-US" sz="3200" b="1" dirty="0" smtClean="0"/>
              <a:t>earning</a:t>
            </a:r>
            <a:r>
              <a:rPr lang="en-US" sz="3200" b="1" dirty="0" smtClean="0"/>
              <a:t> </a:t>
            </a:r>
            <a:r>
              <a:rPr lang="en-US" sz="3200" b="1" dirty="0"/>
              <a:t>I</a:t>
            </a:r>
            <a:r>
              <a:rPr lang="en-IN" altLang="en-US" sz="3200" b="1" dirty="0"/>
              <a:t>mprovement</a:t>
            </a:r>
            <a:r>
              <a:rPr lang="en-US" sz="3200" b="1" dirty="0"/>
              <a:t> P</a:t>
            </a:r>
            <a:r>
              <a:rPr lang="en-IN" altLang="en-US" sz="3200" b="1" dirty="0"/>
              <a:t>rogram</a:t>
            </a:r>
            <a:r>
              <a:rPr lang="en-US" sz="3200" b="1" dirty="0"/>
              <a:t> (LIP) </a:t>
            </a:r>
            <a:br>
              <a:rPr lang="en-US" sz="3200" b="1" dirty="0"/>
            </a:br>
            <a:r>
              <a:rPr lang="en-US" sz="3200" b="1" dirty="0"/>
              <a:t/>
            </a:r>
            <a:br>
              <a:rPr lang="en-US" sz="3200" b="1" dirty="0"/>
            </a:br>
            <a:r>
              <a:rPr lang="en-US" sz="2800" b="1" dirty="0" smtClean="0"/>
              <a:t>in </a:t>
            </a:r>
            <a:r>
              <a:rPr lang="en-US" sz="2800" b="1" dirty="0"/>
              <a:t>partnership with </a:t>
            </a:r>
            <a:r>
              <a:rPr lang="en-US" sz="2800" b="1" dirty="0" smtClean="0"/>
              <a:t/>
            </a:r>
            <a:br>
              <a:rPr lang="en-US" sz="2800" b="1" dirty="0" smtClean="0"/>
            </a:br>
            <a:r>
              <a:rPr lang="en-US" sz="2800" b="1" dirty="0" smtClean="0">
                <a:solidFill>
                  <a:srgbClr val="0070C0"/>
                </a:solidFill>
              </a:rPr>
              <a:t>Dept. of School Education</a:t>
            </a:r>
            <a:r>
              <a:rPr lang="en-US" sz="2800" b="1" dirty="0" smtClean="0"/>
              <a:t>, </a:t>
            </a:r>
            <a:r>
              <a:rPr lang="en-US" sz="2800" b="1" dirty="0" smtClean="0">
                <a:solidFill>
                  <a:srgbClr val="C00000"/>
                </a:solidFill>
              </a:rPr>
              <a:t>Andhra Pradesh State Council for Higher Education (APSCHE), </a:t>
            </a:r>
            <a:r>
              <a:rPr lang="en-US" sz="2800" b="1" dirty="0" smtClean="0">
                <a:solidFill>
                  <a:srgbClr val="00B0F0"/>
                </a:solidFill>
              </a:rPr>
              <a:t>Board for Community Development through Education(BCDE), </a:t>
            </a:r>
            <a:br>
              <a:rPr lang="en-US" sz="2800" b="1" dirty="0" smtClean="0">
                <a:solidFill>
                  <a:srgbClr val="00B0F0"/>
                </a:solidFill>
              </a:rPr>
            </a:br>
            <a:r>
              <a:rPr lang="en-US" sz="2800" b="1" dirty="0" smtClean="0">
                <a:solidFill>
                  <a:srgbClr val="00B050"/>
                </a:solidFill>
              </a:rPr>
              <a:t>Dept. of Village and Ward Secretariat, </a:t>
            </a:r>
            <a:br>
              <a:rPr lang="en-US" sz="2800" b="1" dirty="0" smtClean="0">
                <a:solidFill>
                  <a:srgbClr val="00B050"/>
                </a:solidFill>
              </a:rPr>
            </a:br>
            <a:r>
              <a:rPr lang="en-US" sz="2800" b="1" dirty="0" smtClean="0">
                <a:solidFill>
                  <a:srgbClr val="FF0000"/>
                </a:solidFill>
              </a:rPr>
              <a:t>UNICEF,</a:t>
            </a:r>
            <a:r>
              <a:rPr lang="en-US" sz="2800" b="1" dirty="0" smtClean="0"/>
              <a:t> </a:t>
            </a:r>
            <a:r>
              <a:rPr lang="en-US" sz="2800" b="1" dirty="0" smtClean="0">
                <a:solidFill>
                  <a:srgbClr val="00B0F0"/>
                </a:solidFill>
              </a:rPr>
              <a:t>CIPS</a:t>
            </a:r>
            <a:r>
              <a:rPr lang="en-US" sz="2800" b="1" dirty="0" smtClean="0"/>
              <a:t> &amp; </a:t>
            </a:r>
            <a:r>
              <a:rPr lang="en-US" sz="2800" b="1" dirty="0" smtClean="0">
                <a:solidFill>
                  <a:srgbClr val="7030A0"/>
                </a:solidFill>
              </a:rPr>
              <a:t>Save </a:t>
            </a:r>
            <a:r>
              <a:rPr lang="en-US" sz="2800" b="1" dirty="0">
                <a:solidFill>
                  <a:srgbClr val="7030A0"/>
                </a:solidFill>
              </a:rPr>
              <a:t>the </a:t>
            </a:r>
            <a:r>
              <a:rPr lang="en-US" sz="2800" b="1" dirty="0" smtClean="0">
                <a:solidFill>
                  <a:srgbClr val="7030A0"/>
                </a:solidFill>
              </a:rPr>
              <a:t>Children</a:t>
            </a:r>
            <a:endParaRPr lang="en-US" sz="2800" b="1" dirty="0">
              <a:solidFill>
                <a:srgbClr val="7030A0"/>
              </a:solidFill>
            </a:endParaRPr>
          </a:p>
        </p:txBody>
      </p:sp>
      <p:pic>
        <p:nvPicPr>
          <p:cNvPr id="4" name="Picture 3"/>
          <p:cNvPicPr>
            <a:picLocks noChangeAspect="1"/>
          </p:cNvPicPr>
          <p:nvPr/>
        </p:nvPicPr>
        <p:blipFill>
          <a:blip r:embed="rId2"/>
          <a:stretch>
            <a:fillRect/>
          </a:stretch>
        </p:blipFill>
        <p:spPr>
          <a:xfrm>
            <a:off x="5895751" y="1237174"/>
            <a:ext cx="5708649" cy="4353677"/>
          </a:xfrm>
          <a:prstGeom prst="rect">
            <a:avLst/>
          </a:prstGeom>
        </p:spPr>
      </p:pic>
    </p:spTree>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a:spLocks noGrp="1" noRot="1" noChangeAspect="1" noMove="1" noResize="1" noEditPoints="1" noAdjustHandles="1" noChangeArrowheads="1" noChangeShapeType="1" noTextEdit="1"/>
          </p:cNvSpPr>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a:spLocks noGrp="1" noRot="1" noChangeAspect="1" noMove="1" noResize="1" noEditPoints="1" noAdjustHandles="1" noChangeArrowheads="1" noChangeShapeType="1" noTextEdit="1"/>
          </p:cNvSpPr>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631826"/>
            <a:ext cx="10515600" cy="797912"/>
          </a:xfrm>
        </p:spPr>
        <p:txBody>
          <a:bodyPr>
            <a:normAutofit/>
          </a:bodyPr>
          <a:lstStyle/>
          <a:p>
            <a:r>
              <a:rPr lang="en-US" sz="4800" dirty="0">
                <a:latin typeface="Calibri" panose="020F0502020204030204" pitchFamily="34" charset="0"/>
                <a:cs typeface="Calibri" panose="020F0502020204030204" pitchFamily="34" charset="0"/>
              </a:rPr>
              <a:t>The Context</a:t>
            </a:r>
            <a:endParaRPr lang="en-IN" sz="48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838200" y="1749778"/>
            <a:ext cx="10515600" cy="4179384"/>
          </a:xfrm>
        </p:spPr>
        <p:txBody>
          <a:bodyPr>
            <a:noAutofit/>
          </a:bodyPr>
          <a:lstStyle/>
          <a:p>
            <a:pPr algn="just">
              <a:lnSpc>
                <a:spcPct val="150000"/>
              </a:lnSpc>
            </a:pPr>
            <a:r>
              <a:rPr lang="en-US" sz="2500" dirty="0">
                <a:latin typeface="Calibri" panose="020F0502020204030204" pitchFamily="34" charset="0"/>
                <a:cs typeface="Calibri" panose="020F0502020204030204" pitchFamily="34" charset="0"/>
              </a:rPr>
              <a:t>Adverse impact of Covid on the regular participation of children in school, resulting in school closures and further learning gaps/deficits </a:t>
            </a:r>
          </a:p>
          <a:p>
            <a:pPr algn="just">
              <a:lnSpc>
                <a:spcPct val="150000"/>
              </a:lnSpc>
            </a:pPr>
            <a:r>
              <a:rPr lang="en-US" sz="2500" dirty="0">
                <a:latin typeface="Calibri" panose="020F0502020204030204" pitchFamily="34" charset="0"/>
                <a:cs typeface="Calibri" panose="020F0502020204030204" pitchFamily="34" charset="0"/>
              </a:rPr>
              <a:t>Pre-pandemic &amp; post-pandemic learning surveys (NAS, ASER) have shown poor outcomes – plus a decreasing trend in learning levels over the years</a:t>
            </a:r>
          </a:p>
          <a:p>
            <a:pPr algn="just">
              <a:lnSpc>
                <a:spcPct val="150000"/>
              </a:lnSpc>
            </a:pPr>
            <a:r>
              <a:rPr lang="en-US" sz="2500" dirty="0">
                <a:latin typeface="Calibri" panose="020F0502020204030204" pitchFamily="34" charset="0"/>
                <a:cs typeface="Calibri" panose="020F0502020204030204" pitchFamily="34" charset="0"/>
              </a:rPr>
              <a:t>The World Education Report 2018 from World Bank reveals that there is a huge learning crisis in all the developing countries including India.</a:t>
            </a:r>
          </a:p>
          <a:p>
            <a:pPr algn="just">
              <a:lnSpc>
                <a:spcPct val="150000"/>
              </a:lnSpc>
            </a:pPr>
            <a:endParaRPr lang="en-IN" sz="2500" dirty="0">
              <a:latin typeface="Calibri" panose="020F0502020204030204" pitchFamily="34" charset="0"/>
              <a:cs typeface="Calibri" panose="020F0502020204030204" pitchFamily="34" charset="0"/>
            </a:endParaRPr>
          </a:p>
        </p:txBody>
      </p:sp>
    </p:spTree>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a:spLocks noGrp="1" noRot="1" noChangeAspect="1" noMove="1" noResize="1" noEditPoints="1" noAdjustHandles="1" noChangeArrowheads="1" noChangeShapeType="1" noTextEdit="1"/>
          </p:cNvSpPr>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a:spLocks noGrp="1" noRot="1" noChangeAspect="1" noMove="1" noResize="1" noEditPoints="1" noAdjustHandles="1" noChangeArrowheads="1" noChangeShapeType="1" noTextEdit="1"/>
          </p:cNvSpPr>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631826"/>
            <a:ext cx="10515600" cy="797912"/>
          </a:xfrm>
        </p:spPr>
        <p:txBody>
          <a:bodyPr>
            <a:normAutofit/>
          </a:bodyPr>
          <a:lstStyle/>
          <a:p>
            <a:r>
              <a:rPr lang="en-IN" sz="4800" dirty="0">
                <a:latin typeface="Calibri" panose="020F0502020204030204" pitchFamily="34" charset="0"/>
                <a:cs typeface="Calibri" panose="020F0502020204030204" pitchFamily="34" charset="0"/>
              </a:rPr>
              <a:t>Contd...</a:t>
            </a:r>
          </a:p>
        </p:txBody>
      </p:sp>
      <p:sp>
        <p:nvSpPr>
          <p:cNvPr id="3" name="Content Placeholder 2"/>
          <p:cNvSpPr>
            <a:spLocks noGrp="1"/>
          </p:cNvSpPr>
          <p:nvPr>
            <p:ph idx="1"/>
          </p:nvPr>
        </p:nvSpPr>
        <p:spPr>
          <a:xfrm>
            <a:off x="838200" y="1749778"/>
            <a:ext cx="10515600" cy="4179384"/>
          </a:xfrm>
        </p:spPr>
        <p:txBody>
          <a:bodyPr>
            <a:noAutofit/>
          </a:bodyPr>
          <a:lstStyle/>
          <a:p>
            <a:pPr algn="just">
              <a:lnSpc>
                <a:spcPct val="150000"/>
              </a:lnSpc>
            </a:pPr>
            <a:r>
              <a:rPr lang="en-US" sz="2500" dirty="0">
                <a:latin typeface="Calibri" panose="020F0502020204030204" pitchFamily="34" charset="0"/>
                <a:cs typeface="Calibri" panose="020F0502020204030204" pitchFamily="34" charset="0"/>
              </a:rPr>
              <a:t>Children are attending schools but not learning. Physically being in school is not the same as learning</a:t>
            </a:r>
          </a:p>
          <a:p>
            <a:pPr algn="just">
              <a:lnSpc>
                <a:spcPct val="150000"/>
              </a:lnSpc>
            </a:pPr>
            <a:r>
              <a:rPr lang="en-US" sz="2500" dirty="0">
                <a:latin typeface="Calibri" panose="020F0502020204030204" pitchFamily="34" charset="0"/>
                <a:cs typeface="Calibri" panose="020F0502020204030204" pitchFamily="34" charset="0"/>
              </a:rPr>
              <a:t>Poor learning outcomes adversely impact future learning and skill development thereby impacting National Development</a:t>
            </a:r>
          </a:p>
        </p:txBody>
      </p:sp>
    </p:spTree>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a:spLocks noGrp="1" noRot="1" noChangeAspect="1" noMove="1" noResize="1" noEditPoints="1" noAdjustHandles="1" noChangeArrowheads="1" noChangeShapeType="1" noTextEdit="1"/>
          </p:cNvSpPr>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a:spLocks noGrp="1" noRot="1" noChangeAspect="1" noMove="1" noResize="1" noEditPoints="1" noAdjustHandles="1" noChangeArrowheads="1" noChangeShapeType="1" noTextEdit="1"/>
          </p:cNvSpPr>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631826"/>
            <a:ext cx="10515600" cy="1005064"/>
          </a:xfrm>
        </p:spPr>
        <p:txBody>
          <a:bodyPr>
            <a:normAutofit/>
          </a:bodyPr>
          <a:lstStyle/>
          <a:p>
            <a:r>
              <a:rPr lang="en-US" dirty="0">
                <a:latin typeface="Calibri" panose="020F0502020204030204" pitchFamily="34" charset="0"/>
                <a:cs typeface="Calibri" panose="020F0502020204030204" pitchFamily="34" charset="0"/>
              </a:rPr>
              <a:t>Key areas of the program</a:t>
            </a:r>
          </a:p>
        </p:txBody>
      </p:sp>
      <p:sp>
        <p:nvSpPr>
          <p:cNvPr id="3" name="Content Placeholder 2"/>
          <p:cNvSpPr>
            <a:spLocks noGrp="1"/>
          </p:cNvSpPr>
          <p:nvPr>
            <p:ph idx="1"/>
          </p:nvPr>
        </p:nvSpPr>
        <p:spPr>
          <a:xfrm>
            <a:off x="838200" y="2057399"/>
            <a:ext cx="10515600" cy="4281407"/>
          </a:xfrm>
        </p:spPr>
        <p:txBody>
          <a:bodyPr>
            <a:noAutofit/>
          </a:bodyPr>
          <a:lstStyle/>
          <a:p>
            <a:pPr algn="just">
              <a:lnSpc>
                <a:spcPct val="115000"/>
              </a:lnSpc>
              <a:spcAft>
                <a:spcPts val="600"/>
              </a:spcAft>
            </a:pPr>
            <a:r>
              <a:rPr lang="en-US" sz="2500" dirty="0" smtClean="0">
                <a:latin typeface="Calibri" panose="020F0502020204030204" pitchFamily="34" charset="0"/>
                <a:ea typeface="Georgia" panose="02040502050405020303" pitchFamily="18" charset="0"/>
                <a:cs typeface="Calibri" panose="020F0502020204030204" pitchFamily="34" charset="0"/>
              </a:rPr>
              <a:t>Govt. of Andhra Pradesh aspiring for overcoming these challenges and to make AP as top performer in Education.</a:t>
            </a:r>
          </a:p>
          <a:p>
            <a:pPr algn="just">
              <a:lnSpc>
                <a:spcPct val="115000"/>
              </a:lnSpc>
              <a:spcAft>
                <a:spcPts val="600"/>
              </a:spcAft>
            </a:pPr>
            <a:r>
              <a:rPr lang="en-US" sz="2500" dirty="0" smtClean="0">
                <a:latin typeface="Calibri" panose="020F0502020204030204" pitchFamily="34" charset="0"/>
                <a:ea typeface="Georgia" panose="02040502050405020303" pitchFamily="18" charset="0"/>
                <a:cs typeface="Calibri" panose="020F0502020204030204" pitchFamily="34" charset="0"/>
              </a:rPr>
              <a:t>The </a:t>
            </a:r>
            <a:r>
              <a:rPr lang="en-US" sz="2500" dirty="0">
                <a:latin typeface="Calibri" panose="020F0502020204030204" pitchFamily="34" charset="0"/>
                <a:ea typeface="Georgia" panose="02040502050405020303" pitchFamily="18" charset="0"/>
                <a:cs typeface="Calibri" panose="020F0502020204030204" pitchFamily="34" charset="0"/>
              </a:rPr>
              <a:t>program is </a:t>
            </a:r>
            <a:r>
              <a:rPr lang="en-IN" altLang="en-US" sz="2500" dirty="0" smtClean="0">
                <a:latin typeface="Calibri" panose="020F0502020204030204" pitchFamily="34" charset="0"/>
                <a:ea typeface="Georgia" panose="02040502050405020303" pitchFamily="18" charset="0"/>
                <a:cs typeface="Calibri" panose="020F0502020204030204" pitchFamily="34" charset="0"/>
              </a:rPr>
              <a:t>for </a:t>
            </a:r>
            <a:r>
              <a:rPr lang="en-IN" altLang="en-US" sz="2500" dirty="0">
                <a:latin typeface="Calibri" panose="020F0502020204030204" pitchFamily="34" charset="0"/>
                <a:ea typeface="Georgia" panose="02040502050405020303" pitchFamily="18" charset="0"/>
                <a:cs typeface="Calibri" panose="020F0502020204030204" pitchFamily="34" charset="0"/>
              </a:rPr>
              <a:t>the students of classes 1st -8th in primary and secondary school  i.e after school </a:t>
            </a:r>
            <a:r>
              <a:rPr lang="en-IN" altLang="en-US" sz="2500" dirty="0" smtClean="0">
                <a:latin typeface="Calibri" panose="020F0502020204030204" pitchFamily="34" charset="0"/>
                <a:ea typeface="Georgia" panose="02040502050405020303" pitchFamily="18" charset="0"/>
                <a:cs typeface="Calibri" panose="020F0502020204030204" pitchFamily="34" charset="0"/>
              </a:rPr>
              <a:t>hours or during summer holidays.</a:t>
            </a:r>
            <a:endParaRPr lang="en-US" sz="2500" dirty="0">
              <a:latin typeface="Calibri" panose="020F0502020204030204" pitchFamily="34" charset="0"/>
              <a:ea typeface="Georgia" panose="02040502050405020303" pitchFamily="18" charset="0"/>
              <a:cs typeface="Calibri" panose="020F0502020204030204" pitchFamily="34" charset="0"/>
            </a:endParaRPr>
          </a:p>
          <a:p>
            <a:pPr algn="just">
              <a:lnSpc>
                <a:spcPct val="115000"/>
              </a:lnSpc>
              <a:spcAft>
                <a:spcPts val="600"/>
              </a:spcAft>
            </a:pPr>
            <a:r>
              <a:rPr lang="en-US" sz="2500" dirty="0">
                <a:effectLst/>
                <a:latin typeface="Calibri" panose="020F0502020204030204" pitchFamily="34" charset="0"/>
                <a:ea typeface="Georgia" panose="02040502050405020303" pitchFamily="18" charset="0"/>
                <a:cs typeface="Calibri" panose="020F0502020204030204" pitchFamily="34" charset="0"/>
              </a:rPr>
              <a:t>Conduct of baseline test and establish the existing status in terms of learning outcomes both with respect to foundational competencies and subject specific competencies at upper primary level.</a:t>
            </a:r>
            <a:endParaRPr lang="en-IN" sz="2500" dirty="0">
              <a:latin typeface="Calibri" panose="020F0502020204030204" pitchFamily="34" charset="0"/>
              <a:ea typeface="Georgia" panose="02040502050405020303" pitchFamily="18" charset="0"/>
              <a:cs typeface="Calibri" panose="020F0502020204030204" pitchFamily="34" charset="0"/>
            </a:endParaRPr>
          </a:p>
          <a:p>
            <a:pPr algn="just">
              <a:lnSpc>
                <a:spcPct val="115000"/>
              </a:lnSpc>
              <a:spcAft>
                <a:spcPts val="600"/>
              </a:spcAft>
            </a:pPr>
            <a:endParaRPr lang="en-IN" sz="2500" dirty="0">
              <a:latin typeface="Calibri" panose="020F0502020204030204" pitchFamily="34" charset="0"/>
              <a:cs typeface="Calibri" panose="020F0502020204030204" pitchFamily="34" charset="0"/>
            </a:endParaRPr>
          </a:p>
        </p:txBody>
      </p:sp>
    </p:spTree>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latin typeface="Calibri" panose="020F0502020204030204" pitchFamily="34" charset="0"/>
                <a:cs typeface="Calibri" panose="020F0502020204030204" pitchFamily="34" charset="0"/>
                <a:sym typeface="+mn-ea"/>
              </a:rPr>
              <a:t>Contd...</a:t>
            </a:r>
            <a:r>
              <a:rPr lang="en-IN" dirty="0">
                <a:latin typeface="Calibri" panose="020F0502020204030204" pitchFamily="34" charset="0"/>
                <a:cs typeface="Calibri" panose="020F0502020204030204" pitchFamily="34" charset="0"/>
              </a:rPr>
              <a:t/>
            </a:r>
            <a:br>
              <a:rPr lang="en-IN" dirty="0">
                <a:latin typeface="Calibri" panose="020F0502020204030204" pitchFamily="34" charset="0"/>
                <a:cs typeface="Calibri" panose="020F0502020204030204" pitchFamily="34" charset="0"/>
              </a:rPr>
            </a:br>
            <a:endParaRPr lang="en-US"/>
          </a:p>
        </p:txBody>
      </p:sp>
      <p:sp>
        <p:nvSpPr>
          <p:cNvPr id="3" name="Content Placeholder 2"/>
          <p:cNvSpPr>
            <a:spLocks noGrp="1"/>
          </p:cNvSpPr>
          <p:nvPr>
            <p:ph idx="1"/>
          </p:nvPr>
        </p:nvSpPr>
        <p:spPr/>
        <p:txBody>
          <a:bodyPr/>
          <a:lstStyle/>
          <a:p>
            <a:pPr algn="just">
              <a:lnSpc>
                <a:spcPct val="115000"/>
              </a:lnSpc>
              <a:spcAft>
                <a:spcPts val="600"/>
              </a:spcAft>
            </a:pPr>
            <a:r>
              <a:rPr lang="en-US" dirty="0">
                <a:effectLst/>
                <a:latin typeface="Calibri" panose="020F0502020204030204" pitchFamily="34" charset="0"/>
                <a:ea typeface="Georgia" panose="02040502050405020303" pitchFamily="18" charset="0"/>
                <a:cs typeface="Calibri" panose="020F0502020204030204" pitchFamily="34" charset="0"/>
                <a:sym typeface="+mn-ea"/>
              </a:rPr>
              <a:t>Foundational Literacy improvement program in both mother tongue and English</a:t>
            </a:r>
            <a:endParaRPr lang="en-IN" dirty="0">
              <a:latin typeface="Calibri" panose="020F0502020204030204" pitchFamily="34" charset="0"/>
              <a:ea typeface="Georgia" panose="02040502050405020303" pitchFamily="18" charset="0"/>
              <a:cs typeface="Calibri" panose="020F0502020204030204" pitchFamily="34" charset="0"/>
            </a:endParaRPr>
          </a:p>
          <a:p>
            <a:pPr algn="just">
              <a:lnSpc>
                <a:spcPct val="115000"/>
              </a:lnSpc>
              <a:spcAft>
                <a:spcPts val="600"/>
              </a:spcAft>
            </a:pPr>
            <a:r>
              <a:rPr lang="en-US" dirty="0">
                <a:effectLst/>
                <a:latin typeface="Calibri" panose="020F0502020204030204" pitchFamily="34" charset="0"/>
                <a:ea typeface="Georgia" panose="02040502050405020303" pitchFamily="18" charset="0"/>
                <a:cs typeface="Calibri" panose="020F0502020204030204" pitchFamily="34" charset="0"/>
                <a:sym typeface="+mn-ea"/>
              </a:rPr>
              <a:t>Foundational Mathematical abilities improvement program </a:t>
            </a:r>
            <a:endParaRPr lang="en-IN" dirty="0">
              <a:latin typeface="Calibri" panose="020F0502020204030204" pitchFamily="34" charset="0"/>
              <a:ea typeface="Georgia" panose="02040502050405020303" pitchFamily="18" charset="0"/>
              <a:cs typeface="Calibri" panose="020F0502020204030204" pitchFamily="34" charset="0"/>
            </a:endParaRPr>
          </a:p>
          <a:p>
            <a:pPr algn="just">
              <a:lnSpc>
                <a:spcPct val="115000"/>
              </a:lnSpc>
              <a:spcAft>
                <a:spcPts val="600"/>
              </a:spcAft>
            </a:pPr>
            <a:r>
              <a:rPr lang="en-US" dirty="0">
                <a:effectLst/>
                <a:latin typeface="Calibri" panose="020F0502020204030204" pitchFamily="34" charset="0"/>
                <a:ea typeface="Georgia" panose="02040502050405020303" pitchFamily="18" charset="0"/>
                <a:cs typeface="Calibri" panose="020F0502020204030204" pitchFamily="34" charset="0"/>
                <a:sym typeface="+mn-ea"/>
              </a:rPr>
              <a:t>Achieving grade/class specific learning outcomes in all the curricular areas for classes </a:t>
            </a:r>
            <a:r>
              <a:rPr lang="en-IN" altLang="en-US" dirty="0">
                <a:effectLst/>
                <a:latin typeface="Calibri" panose="020F0502020204030204" pitchFamily="34" charset="0"/>
                <a:ea typeface="Georgia" panose="02040502050405020303" pitchFamily="18" charset="0"/>
                <a:cs typeface="Calibri" panose="020F0502020204030204" pitchFamily="34" charset="0"/>
                <a:sym typeface="+mn-ea"/>
              </a:rPr>
              <a:t>1</a:t>
            </a:r>
            <a:r>
              <a:rPr lang="en-US" dirty="0">
                <a:effectLst/>
                <a:latin typeface="Calibri" panose="020F0502020204030204" pitchFamily="34" charset="0"/>
                <a:ea typeface="Georgia" panose="02040502050405020303" pitchFamily="18" charset="0"/>
                <a:cs typeface="Calibri" panose="020F0502020204030204" pitchFamily="34" charset="0"/>
                <a:sym typeface="+mn-ea"/>
              </a:rPr>
              <a:t>-8</a:t>
            </a:r>
            <a:endParaRPr lang="en-IN" dirty="0">
              <a:latin typeface="Calibri" panose="020F0502020204030204" pitchFamily="34" charset="0"/>
              <a:cs typeface="Calibri" panose="020F0502020204030204" pitchFamily="34" charset="0"/>
            </a:endParaRPr>
          </a:p>
          <a:p>
            <a:pPr algn="just">
              <a:lnSpc>
                <a:spcPct val="115000"/>
              </a:lnSpc>
              <a:spcAft>
                <a:spcPts val="600"/>
              </a:spcAft>
            </a:pPr>
            <a:endParaRPr lang="en-US"/>
          </a:p>
        </p:txBody>
      </p:sp>
    </p:spTree>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a:spLocks noGrp="1" noRot="1" noChangeAspect="1" noMove="1" noResize="1" noEditPoints="1" noAdjustHandles="1" noChangeArrowheads="1" noChangeShapeType="1" noTextEdit="1"/>
          </p:cNvSpPr>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a:spLocks noGrp="1" noRot="1" noChangeAspect="1" noMove="1" noResize="1" noEditPoints="1" noAdjustHandles="1" noChangeArrowheads="1" noChangeShapeType="1" noTextEdit="1"/>
          </p:cNvSpPr>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631825"/>
            <a:ext cx="10515600" cy="1325563"/>
          </a:xfrm>
        </p:spPr>
        <p:txBody>
          <a:bodyPr>
            <a:normAutofit/>
          </a:bodyPr>
          <a:lstStyle/>
          <a:p>
            <a:r>
              <a:rPr lang="en-US" dirty="0">
                <a:latin typeface="Times New Roman" panose="02020603050405020304" pitchFamily="18" charset="0"/>
                <a:cs typeface="Times New Roman" panose="02020603050405020304" pitchFamily="18" charset="0"/>
              </a:rPr>
              <a:t> </a:t>
            </a:r>
            <a:r>
              <a:rPr lang="en-US" dirty="0">
                <a:latin typeface="Calibri" panose="020F0502020204030204" pitchFamily="34" charset="0"/>
                <a:cs typeface="Calibri" panose="020F0502020204030204" pitchFamily="34" charset="0"/>
              </a:rPr>
              <a:t>Implementation of LIP…key elements</a:t>
            </a:r>
            <a:r>
              <a:rPr lang="en-US" dirty="0"/>
              <a:t> </a:t>
            </a:r>
          </a:p>
        </p:txBody>
      </p:sp>
      <p:sp>
        <p:nvSpPr>
          <p:cNvPr id="3" name="Content Placeholder 2"/>
          <p:cNvSpPr>
            <a:spLocks noGrp="1"/>
          </p:cNvSpPr>
          <p:nvPr>
            <p:ph idx="1"/>
          </p:nvPr>
        </p:nvSpPr>
        <p:spPr>
          <a:xfrm>
            <a:off x="838200" y="2057400"/>
            <a:ext cx="10515600" cy="3871762"/>
          </a:xfrm>
        </p:spPr>
        <p:txBody>
          <a:bodyPr>
            <a:normAutofit fontScale="90000" lnSpcReduction="20000"/>
          </a:bodyPr>
          <a:lstStyle/>
          <a:p>
            <a:pPr algn="just">
              <a:lnSpc>
                <a:spcPct val="100000"/>
              </a:lnSpc>
            </a:pPr>
            <a:r>
              <a:rPr lang="en-US" sz="2705" dirty="0" smtClean="0">
                <a:cs typeface="+mn-lt"/>
              </a:rPr>
              <a:t>LIP can be implemented as Community Service Project or  Short Term Internship by Students</a:t>
            </a:r>
          </a:p>
          <a:p>
            <a:pPr algn="just">
              <a:lnSpc>
                <a:spcPct val="100000"/>
              </a:lnSpc>
            </a:pPr>
            <a:r>
              <a:rPr lang="en-US" sz="2705" dirty="0" smtClean="0">
                <a:cs typeface="+mn-lt"/>
              </a:rPr>
              <a:t>Universities may direct all College Principals &amp; BCDE College Coordinators to see that students to enroll &amp; participate in the LIP as part of Short Term Internship.</a:t>
            </a:r>
          </a:p>
          <a:p>
            <a:pPr algn="just">
              <a:lnSpc>
                <a:spcPct val="100000"/>
              </a:lnSpc>
            </a:pPr>
            <a:r>
              <a:rPr lang="en-US" sz="2705" dirty="0" smtClean="0">
                <a:cs typeface="+mn-lt"/>
              </a:rPr>
              <a:t>Instruct all the Principals and BCDE College Coordinators to attend an online Orientation, going to schedule shortly. Process of enrollment in “</a:t>
            </a:r>
            <a:r>
              <a:rPr lang="en-US" sz="2705" dirty="0" err="1" smtClean="0">
                <a:cs typeface="+mn-lt"/>
              </a:rPr>
              <a:t>Prerana</a:t>
            </a:r>
            <a:r>
              <a:rPr lang="en-US" sz="2705" dirty="0" smtClean="0">
                <a:cs typeface="+mn-lt"/>
              </a:rPr>
              <a:t> </a:t>
            </a:r>
            <a:r>
              <a:rPr lang="en-US" sz="2705" dirty="0" err="1" smtClean="0">
                <a:cs typeface="+mn-lt"/>
              </a:rPr>
              <a:t>Mitra</a:t>
            </a:r>
            <a:r>
              <a:rPr lang="en-US" sz="2705" dirty="0" smtClean="0">
                <a:cs typeface="+mn-lt"/>
              </a:rPr>
              <a:t> APP” will be demonstrated.</a:t>
            </a:r>
          </a:p>
          <a:p>
            <a:pPr algn="just">
              <a:lnSpc>
                <a:spcPct val="100000"/>
              </a:lnSpc>
            </a:pPr>
            <a:r>
              <a:rPr lang="en-US" sz="2705" dirty="0" smtClean="0">
                <a:cs typeface="+mn-lt"/>
              </a:rPr>
              <a:t>Activity based content, Training material will be provided to the HEI students through APP</a:t>
            </a:r>
          </a:p>
          <a:p>
            <a:pPr algn="just">
              <a:lnSpc>
                <a:spcPct val="100000"/>
              </a:lnSpc>
            </a:pPr>
            <a:r>
              <a:rPr lang="en-US" sz="2705" dirty="0" smtClean="0">
                <a:cs typeface="+mn-lt"/>
              </a:rPr>
              <a:t>The </a:t>
            </a:r>
            <a:r>
              <a:rPr lang="en-US" sz="2705" dirty="0">
                <a:cs typeface="+mn-lt"/>
              </a:rPr>
              <a:t>CIPS, UNICEF and Save the Children </a:t>
            </a:r>
            <a:r>
              <a:rPr lang="en-US" sz="2705" dirty="0" smtClean="0">
                <a:cs typeface="+mn-lt"/>
              </a:rPr>
              <a:t>and team will </a:t>
            </a:r>
            <a:r>
              <a:rPr lang="en-US" sz="2705" dirty="0">
                <a:cs typeface="+mn-lt"/>
              </a:rPr>
              <a:t>jointly conduct training  </a:t>
            </a:r>
            <a:r>
              <a:rPr lang="en-US" sz="2705" dirty="0" smtClean="0">
                <a:cs typeface="+mn-lt"/>
              </a:rPr>
              <a:t>program.</a:t>
            </a:r>
          </a:p>
          <a:p>
            <a:pPr marL="0" indent="0" algn="just">
              <a:lnSpc>
                <a:spcPct val="100000"/>
              </a:lnSpc>
              <a:buNone/>
            </a:pPr>
            <a:endParaRPr lang="en-US" sz="2600" dirty="0">
              <a:latin typeface="Times New Roman" panose="02020603050405020304" pitchFamily="18" charset="0"/>
              <a:cs typeface="Times New Roman" panose="02020603050405020304" pitchFamily="18" charset="0"/>
            </a:endParaRPr>
          </a:p>
          <a:p>
            <a:pPr algn="just">
              <a:lnSpc>
                <a:spcPct val="100000"/>
              </a:lnSpc>
            </a:pPr>
            <a:endParaRPr lang="en-US" sz="2600" dirty="0">
              <a:latin typeface="Times New Roman" panose="02020603050405020304" pitchFamily="18" charset="0"/>
              <a:cs typeface="Times New Roman" panose="02020603050405020304" pitchFamily="18" charset="0"/>
            </a:endParaRPr>
          </a:p>
        </p:txBody>
      </p:sp>
    </p:spTree>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300" b="1" dirty="0"/>
              <a:t>Role of </a:t>
            </a:r>
            <a:r>
              <a:rPr lang="en-US" sz="4300" b="1" dirty="0" smtClean="0"/>
              <a:t>Universities, Colleges </a:t>
            </a:r>
            <a:r>
              <a:rPr lang="en-US" sz="4300" b="1" dirty="0"/>
              <a:t>in the LIP</a:t>
            </a:r>
          </a:p>
        </p:txBody>
      </p:sp>
      <p:sp>
        <p:nvSpPr>
          <p:cNvPr id="3" name="Content Placeholder 2"/>
          <p:cNvSpPr>
            <a:spLocks noGrp="1"/>
          </p:cNvSpPr>
          <p:nvPr>
            <p:ph idx="1"/>
          </p:nvPr>
        </p:nvSpPr>
        <p:spPr/>
        <p:txBody>
          <a:bodyPr>
            <a:normAutofit/>
          </a:bodyPr>
          <a:lstStyle/>
          <a:p>
            <a:pPr algn="just"/>
            <a:r>
              <a:rPr lang="en-US" sz="2500" dirty="0" smtClean="0"/>
              <a:t>University authorities, CDCs </a:t>
            </a:r>
            <a:r>
              <a:rPr lang="en-US" sz="2500" dirty="0"/>
              <a:t>to develop clear guidelines for considering LIP as part of Short Term Internship.</a:t>
            </a:r>
          </a:p>
          <a:p>
            <a:pPr algn="just"/>
            <a:r>
              <a:rPr lang="en-US" sz="2500" dirty="0" smtClean="0"/>
              <a:t>Instruct </a:t>
            </a:r>
            <a:r>
              <a:rPr lang="en-US" sz="2500" dirty="0" smtClean="0"/>
              <a:t>the Principals or Concerned authorities to </a:t>
            </a:r>
            <a:r>
              <a:rPr lang="en-US" sz="2500" dirty="0" smtClean="0"/>
              <a:t>assign responsibility of monitoring LIP to BCDE College Coordinator or to a faculty member</a:t>
            </a:r>
            <a:r>
              <a:rPr lang="en-IN" altLang="en-US" sz="2400" dirty="0" smtClean="0"/>
              <a:t> </a:t>
            </a:r>
            <a:r>
              <a:rPr lang="en-IN" altLang="en-US" sz="2400" dirty="0"/>
              <a:t>who can anchor this program and guide the students </a:t>
            </a:r>
            <a:r>
              <a:rPr lang="en-IN" altLang="en-US" sz="2400" dirty="0">
                <a:sym typeface="+mn-ea"/>
              </a:rPr>
              <a:t>in the participating colleges.</a:t>
            </a:r>
            <a:endParaRPr lang="en-IN" altLang="en-US" sz="2400" dirty="0"/>
          </a:p>
          <a:p>
            <a:pPr algn="just"/>
            <a:r>
              <a:rPr lang="en-US" sz="2500" dirty="0" smtClean="0"/>
              <a:t>Principals need to encourage </a:t>
            </a:r>
            <a:r>
              <a:rPr lang="en-US" sz="2500" dirty="0"/>
              <a:t>students to get involved in the LIP by registering for the program; monitor and review their involvement from time to </a:t>
            </a:r>
            <a:r>
              <a:rPr lang="en-US" sz="2500" dirty="0" smtClean="0"/>
              <a:t>time. </a:t>
            </a:r>
            <a:endParaRPr lang="en-US" sz="2500" dirty="0"/>
          </a:p>
          <a:p>
            <a:pPr algn="just"/>
            <a:r>
              <a:rPr lang="en-US" sz="2500" dirty="0" smtClean="0"/>
              <a:t>Recognize </a:t>
            </a:r>
            <a:r>
              <a:rPr lang="en-US" sz="2500" dirty="0"/>
              <a:t>and acknowledge </a:t>
            </a:r>
            <a:r>
              <a:rPr lang="en-US" sz="2500" dirty="0" smtClean="0"/>
              <a:t>students’ </a:t>
            </a:r>
            <a:r>
              <a:rPr lang="en-US" sz="2500" dirty="0"/>
              <a:t>efforts from time to </a:t>
            </a:r>
            <a:r>
              <a:rPr lang="en-US" sz="2500" dirty="0" smtClean="0"/>
              <a:t>time.</a:t>
            </a:r>
            <a:endParaRPr lang="en-US" sz="2500" dirty="0" smtClean="0"/>
          </a:p>
          <a:p>
            <a:pPr algn="just"/>
            <a:r>
              <a:rPr lang="en-US" sz="2500" dirty="0" smtClean="0"/>
              <a:t>After implementation </a:t>
            </a:r>
            <a:r>
              <a:rPr lang="en-US" sz="2500" dirty="0" smtClean="0"/>
              <a:t>of </a:t>
            </a:r>
            <a:r>
              <a:rPr lang="en-US" sz="2500" dirty="0" smtClean="0"/>
              <a:t>LIP, Submit list of successful students for getting a certificate with UNICEF recognition.</a:t>
            </a:r>
            <a:endParaRPr lang="en-US" sz="2500" dirty="0"/>
          </a:p>
        </p:txBody>
      </p:sp>
    </p:spTree>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300" b="1" dirty="0" smtClean="0"/>
              <a:t>LIP – Benefits to the Students</a:t>
            </a:r>
            <a:endParaRPr lang="en-US" sz="4300" b="1" dirty="0"/>
          </a:p>
        </p:txBody>
      </p:sp>
      <p:sp>
        <p:nvSpPr>
          <p:cNvPr id="3" name="Content Placeholder 2"/>
          <p:cNvSpPr>
            <a:spLocks noGrp="1"/>
          </p:cNvSpPr>
          <p:nvPr>
            <p:ph idx="1"/>
          </p:nvPr>
        </p:nvSpPr>
        <p:spPr/>
        <p:txBody>
          <a:bodyPr>
            <a:normAutofit/>
          </a:bodyPr>
          <a:lstStyle/>
          <a:p>
            <a:pPr algn="just"/>
            <a:r>
              <a:rPr lang="en-US" sz="2500" dirty="0" smtClean="0"/>
              <a:t>Participation in great service through developing foundational learning of the future citizens and hence to contribute the National Development.</a:t>
            </a:r>
          </a:p>
          <a:p>
            <a:pPr algn="just"/>
            <a:r>
              <a:rPr lang="en-US" sz="2500" dirty="0" smtClean="0"/>
              <a:t>LIP can be considered as mandatory Community Service Project or Short term Internship.  No need of search for project or internship somewhere.</a:t>
            </a:r>
          </a:p>
          <a:p>
            <a:pPr algn="just"/>
            <a:r>
              <a:rPr lang="en-US" sz="2500" dirty="0" smtClean="0"/>
              <a:t>Can complete LIP at the place convenient to  the student like native village or </a:t>
            </a:r>
            <a:r>
              <a:rPr lang="en-US" sz="2500" dirty="0" err="1" smtClean="0"/>
              <a:t>mandal</a:t>
            </a:r>
            <a:r>
              <a:rPr lang="en-US" sz="2500" dirty="0" smtClean="0"/>
              <a:t>.</a:t>
            </a:r>
          </a:p>
          <a:p>
            <a:pPr algn="just"/>
            <a:r>
              <a:rPr lang="en-US" sz="2500" dirty="0" smtClean="0"/>
              <a:t>After completion of the project, an additional certificate with UNICEF stamp, which will be a credit at international level.</a:t>
            </a:r>
          </a:p>
          <a:p>
            <a:pPr algn="just"/>
            <a:r>
              <a:rPr lang="en-US" sz="2500" dirty="0" smtClean="0"/>
              <a:t>Community Service Certificate will be useful during interviews at MNCs, </a:t>
            </a:r>
            <a:r>
              <a:rPr lang="en-US" sz="2500" dirty="0" err="1" smtClean="0"/>
              <a:t>Govt</a:t>
            </a:r>
            <a:r>
              <a:rPr lang="en-US" sz="2500" dirty="0" smtClean="0"/>
              <a:t> Jobs and at Premier </a:t>
            </a:r>
            <a:r>
              <a:rPr lang="en-US" sz="2500" smtClean="0"/>
              <a:t>Institutes &amp; </a:t>
            </a:r>
            <a:r>
              <a:rPr lang="en-US" sz="2500" dirty="0" smtClean="0"/>
              <a:t>Foreign University Admissions.</a:t>
            </a:r>
            <a:endParaRPr lang="en-US" sz="2500" dirty="0"/>
          </a:p>
        </p:txBody>
      </p:sp>
    </p:spTree>
    <p:extLst>
      <p:ext uri="{BB962C8B-B14F-4D97-AF65-F5344CB8AC3E}">
        <p14:creationId xmlns:p14="http://schemas.microsoft.com/office/powerpoint/2010/main" val="340018406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TotalTime>
  <Words>773</Words>
  <Application>Microsoft Office PowerPoint</Application>
  <PresentationFormat>Custom</PresentationFormat>
  <Paragraphs>49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Learning Improvement Program (LIP) –    Handholding of School Children by HEIs</vt:lpstr>
      <vt:lpstr>Learning Improvement Program (LIP)   in partnership with  Dept. of School Education, Andhra Pradesh State Council for Higher Education (APSCHE), Board for Community Development through Education(BCDE),  Dept. of Village and Ward Secretariat,  UNICEF, CIPS &amp; Save the Children</vt:lpstr>
      <vt:lpstr>The Context</vt:lpstr>
      <vt:lpstr>Contd...</vt:lpstr>
      <vt:lpstr>Key areas of the program</vt:lpstr>
      <vt:lpstr>Contd... </vt:lpstr>
      <vt:lpstr> Implementation of LIP…key elements </vt:lpstr>
      <vt:lpstr>Role of Universities, Colleges in the LIP</vt:lpstr>
      <vt:lpstr>LIP – Benefits to the Students</vt:lpstr>
      <vt:lpstr>TASK FOR NOW</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Centre for Innovations in Public Systems (CIPS – ASCI)   LEARNING IMPROVEMENT PROGRAM (LIP)  (in partnership with CIPS, UNICEF &amp; Dept. of School Education, AP)</dc:title>
  <dc:creator>Paravastu Udayam (19 JSGP)</dc:creator>
  <cp:lastModifiedBy>HP</cp:lastModifiedBy>
  <cp:revision>53</cp:revision>
  <cp:lastPrinted>2023-03-17T05:43:39Z</cp:lastPrinted>
  <dcterms:created xsi:type="dcterms:W3CDTF">2022-05-20T03:55:00Z</dcterms:created>
  <dcterms:modified xsi:type="dcterms:W3CDTF">2023-03-17T07:54:29Z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15E9F5AE271140B1A245A27CA5703E69</vt:lpwstr>
  </property>
  <property fmtid="{D5CDD505-2E9C-101B-9397-08002B2CF9AE}" pid="3" name="KSOProductBuildVer">
    <vt:lpwstr>1033-11.2.0.11388</vt:lpwstr>
  </property>
</Properties>
</file>